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70" r:id="rId3"/>
    <p:sldId id="279" r:id="rId4"/>
    <p:sldId id="258" r:id="rId5"/>
    <p:sldId id="259" r:id="rId6"/>
    <p:sldId id="271" r:id="rId7"/>
    <p:sldId id="273" r:id="rId8"/>
    <p:sldId id="272" r:id="rId9"/>
    <p:sldId id="260" r:id="rId10"/>
    <p:sldId id="280" r:id="rId11"/>
    <p:sldId id="274" r:id="rId12"/>
    <p:sldId id="262" r:id="rId13"/>
    <p:sldId id="275" r:id="rId14"/>
    <p:sldId id="276" r:id="rId15"/>
    <p:sldId id="277" r:id="rId16"/>
    <p:sldId id="265" r:id="rId17"/>
    <p:sldId id="281" r:id="rId18"/>
    <p:sldId id="278" r:id="rId19"/>
    <p:sldId id="267" r:id="rId20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81"/>
  </p:normalViewPr>
  <p:slideViewPr>
    <p:cSldViewPr>
      <p:cViewPr>
        <p:scale>
          <a:sx n="70" d="100"/>
          <a:sy n="70" d="100"/>
        </p:scale>
        <p:origin x="2784" y="90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id="{1707DBA4-C6A6-F3C7-40AD-6B1884F1B41E}"/>
              </a:ext>
            </a:extLst>
          </p:cNvPr>
          <p:cNvSpPr>
            <a:spLocks noGrp="1" noChangeArrowheads="1"/>
          </p:cNvSpPr>
          <p:nvPr>
            <p:ph type="sldImg"/>
          </p:nvPr>
        </p:nvSpPr>
        <p:spPr bwMode="auto">
          <a:xfrm>
            <a:off x="0" y="695325"/>
            <a:ext cx="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0669E90E-B26E-6456-5D26-7BCB68CAEF2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altLang="fr-FR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>
            <a:extLst>
              <a:ext uri="{FF2B5EF4-FFF2-40B4-BE49-F238E27FC236}">
                <a16:creationId xmlns:a16="http://schemas.microsoft.com/office/drawing/2014/main" id="{D79C0278-65F4-8810-B5B7-9669C4AA5F02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2143125" y="695325"/>
            <a:ext cx="257175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9" name="Text Box 2">
            <a:extLst>
              <a:ext uri="{FF2B5EF4-FFF2-40B4-BE49-F238E27FC236}">
                <a16:creationId xmlns:a16="http://schemas.microsoft.com/office/drawing/2014/main" id="{2BC7317F-6E22-9591-6193-891C8C1B14AC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0F3839-75CC-97E7-D921-23B379759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">
            <a:extLst>
              <a:ext uri="{FF2B5EF4-FFF2-40B4-BE49-F238E27FC236}">
                <a16:creationId xmlns:a16="http://schemas.microsoft.com/office/drawing/2014/main" id="{F80AD62A-7F10-62F6-AC0E-1F476135EB3A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2143125" y="695325"/>
            <a:ext cx="257175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1" name="Text Box 2">
            <a:extLst>
              <a:ext uri="{FF2B5EF4-FFF2-40B4-BE49-F238E27FC236}">
                <a16:creationId xmlns:a16="http://schemas.microsoft.com/office/drawing/2014/main" id="{F782DE5D-1B78-733F-BCF7-5CB6AA118884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254384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DADD50-806E-76E3-4335-441B78277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">
            <a:extLst>
              <a:ext uri="{FF2B5EF4-FFF2-40B4-BE49-F238E27FC236}">
                <a16:creationId xmlns:a16="http://schemas.microsoft.com/office/drawing/2014/main" id="{12D18D30-3A62-5305-4565-787F77EE9DAF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2143125" y="695325"/>
            <a:ext cx="257175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5" name="Text Box 2">
            <a:extLst>
              <a:ext uri="{FF2B5EF4-FFF2-40B4-BE49-F238E27FC236}">
                <a16:creationId xmlns:a16="http://schemas.microsoft.com/office/drawing/2014/main" id="{8D1C8CD3-F089-2689-4D4F-57D3C2C6C25D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556241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">
            <a:extLst>
              <a:ext uri="{FF2B5EF4-FFF2-40B4-BE49-F238E27FC236}">
                <a16:creationId xmlns:a16="http://schemas.microsoft.com/office/drawing/2014/main" id="{92F01107-448A-468A-E309-5F76ABEB1A2D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2143125" y="695325"/>
            <a:ext cx="257175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7" name="Text Box 2">
            <a:extLst>
              <a:ext uri="{FF2B5EF4-FFF2-40B4-BE49-F238E27FC236}">
                <a16:creationId xmlns:a16="http://schemas.microsoft.com/office/drawing/2014/main" id="{31F9337E-4759-8F29-2929-2A8FD695DF56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FCD6EA-3162-9744-5382-233C1477F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">
            <a:extLst>
              <a:ext uri="{FF2B5EF4-FFF2-40B4-BE49-F238E27FC236}">
                <a16:creationId xmlns:a16="http://schemas.microsoft.com/office/drawing/2014/main" id="{4DA97230-E4AD-D040-207B-2BC2F0D0924E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2143125" y="695325"/>
            <a:ext cx="257175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1" name="Text Box 2">
            <a:extLst>
              <a:ext uri="{FF2B5EF4-FFF2-40B4-BE49-F238E27FC236}">
                <a16:creationId xmlns:a16="http://schemas.microsoft.com/office/drawing/2014/main" id="{C05D7A31-BB05-020C-F370-822FEF77962C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644418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ECA6E4-17C1-8F91-9F96-AADBCF290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">
            <a:extLst>
              <a:ext uri="{FF2B5EF4-FFF2-40B4-BE49-F238E27FC236}">
                <a16:creationId xmlns:a16="http://schemas.microsoft.com/office/drawing/2014/main" id="{B75F58C7-FD59-7174-F8EB-905A36570672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2143125" y="695325"/>
            <a:ext cx="257175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5" name="Text Box 2">
            <a:extLst>
              <a:ext uri="{FF2B5EF4-FFF2-40B4-BE49-F238E27FC236}">
                <a16:creationId xmlns:a16="http://schemas.microsoft.com/office/drawing/2014/main" id="{43383C37-C7D7-A500-E19D-CF64104CCCAA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460588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D9A789-49B5-E602-246F-A14BF495E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">
            <a:extLst>
              <a:ext uri="{FF2B5EF4-FFF2-40B4-BE49-F238E27FC236}">
                <a16:creationId xmlns:a16="http://schemas.microsoft.com/office/drawing/2014/main" id="{6E3DB563-99C1-7630-D222-8936C6F3B916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2143125" y="695325"/>
            <a:ext cx="257175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7" name="Text Box 2">
            <a:extLst>
              <a:ext uri="{FF2B5EF4-FFF2-40B4-BE49-F238E27FC236}">
                <a16:creationId xmlns:a16="http://schemas.microsoft.com/office/drawing/2014/main" id="{0FD8720D-4026-5EC9-D6FF-23652902309C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83202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">
            <a:extLst>
              <a:ext uri="{FF2B5EF4-FFF2-40B4-BE49-F238E27FC236}">
                <a16:creationId xmlns:a16="http://schemas.microsoft.com/office/drawing/2014/main" id="{D930269C-B8D4-8005-22C8-16D3348FFCB9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2143125" y="695325"/>
            <a:ext cx="257175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1" name="Text Box 2">
            <a:extLst>
              <a:ext uri="{FF2B5EF4-FFF2-40B4-BE49-F238E27FC236}">
                <a16:creationId xmlns:a16="http://schemas.microsoft.com/office/drawing/2014/main" id="{0B4018B9-95A5-5293-0FA8-8AFCA8485CF3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C2E372-B75A-08C3-2B05-9D964FC155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">
            <a:extLst>
              <a:ext uri="{FF2B5EF4-FFF2-40B4-BE49-F238E27FC236}">
                <a16:creationId xmlns:a16="http://schemas.microsoft.com/office/drawing/2014/main" id="{777BF5D7-6450-CEC4-A8C9-C8C1989FBC8C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2143125" y="695325"/>
            <a:ext cx="257175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1" name="Text Box 2">
            <a:extLst>
              <a:ext uri="{FF2B5EF4-FFF2-40B4-BE49-F238E27FC236}">
                <a16:creationId xmlns:a16="http://schemas.microsoft.com/office/drawing/2014/main" id="{506327E3-77DF-D5F4-99D1-ADFC1D24548E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753506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E13C51-F3B3-55BE-E2AC-4E1769D1B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">
            <a:extLst>
              <a:ext uri="{FF2B5EF4-FFF2-40B4-BE49-F238E27FC236}">
                <a16:creationId xmlns:a16="http://schemas.microsoft.com/office/drawing/2014/main" id="{8704791B-0EB7-4CD1-B3C6-95C6CA9C0F27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2143125" y="695325"/>
            <a:ext cx="257175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5" name="Text Box 2">
            <a:extLst>
              <a:ext uri="{FF2B5EF4-FFF2-40B4-BE49-F238E27FC236}">
                <a16:creationId xmlns:a16="http://schemas.microsoft.com/office/drawing/2014/main" id="{3C0807C6-E5AF-F8B4-000E-F7FEC25693F4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596939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">
            <a:extLst>
              <a:ext uri="{FF2B5EF4-FFF2-40B4-BE49-F238E27FC236}">
                <a16:creationId xmlns:a16="http://schemas.microsoft.com/office/drawing/2014/main" id="{7DD2D1CE-F576-596C-0661-3963F635B48A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2143125" y="695325"/>
            <a:ext cx="257175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7" name="Text Box 2">
            <a:extLst>
              <a:ext uri="{FF2B5EF4-FFF2-40B4-BE49-F238E27FC236}">
                <a16:creationId xmlns:a16="http://schemas.microsoft.com/office/drawing/2014/main" id="{3ECE266B-6E55-EA2F-95EE-97D9F1AA16F9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C5CBD0-1248-901E-749B-C7C06DA3A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">
            <a:extLst>
              <a:ext uri="{FF2B5EF4-FFF2-40B4-BE49-F238E27FC236}">
                <a16:creationId xmlns:a16="http://schemas.microsoft.com/office/drawing/2014/main" id="{9759DEF9-1E92-6577-C572-9FDA117956D4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2143125" y="695325"/>
            <a:ext cx="257175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7" name="Text Box 2">
            <a:extLst>
              <a:ext uri="{FF2B5EF4-FFF2-40B4-BE49-F238E27FC236}">
                <a16:creationId xmlns:a16="http://schemas.microsoft.com/office/drawing/2014/main" id="{CF40D6AF-C6FA-9750-C03D-F1AB3A93FD11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09784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CADC3C-8C00-65E0-CD6C-45C4477D44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">
            <a:extLst>
              <a:ext uri="{FF2B5EF4-FFF2-40B4-BE49-F238E27FC236}">
                <a16:creationId xmlns:a16="http://schemas.microsoft.com/office/drawing/2014/main" id="{C578CDE8-A6BD-7ED4-2723-869F26BFE8C3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2143125" y="695325"/>
            <a:ext cx="257175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7" name="Text Box 2">
            <a:extLst>
              <a:ext uri="{FF2B5EF4-FFF2-40B4-BE49-F238E27FC236}">
                <a16:creationId xmlns:a16="http://schemas.microsoft.com/office/drawing/2014/main" id="{1231D71A-062E-3796-E01A-902DC64E0C44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65154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">
            <a:extLst>
              <a:ext uri="{FF2B5EF4-FFF2-40B4-BE49-F238E27FC236}">
                <a16:creationId xmlns:a16="http://schemas.microsoft.com/office/drawing/2014/main" id="{CAA0DABA-5668-55C5-4229-A227F3ED6452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2143125" y="695325"/>
            <a:ext cx="257175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5" name="Text Box 2">
            <a:extLst>
              <a:ext uri="{FF2B5EF4-FFF2-40B4-BE49-F238E27FC236}">
                <a16:creationId xmlns:a16="http://schemas.microsoft.com/office/drawing/2014/main" id="{C574AA87-D109-D1F6-65CB-74117C74B4E2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>
            <a:extLst>
              <a:ext uri="{FF2B5EF4-FFF2-40B4-BE49-F238E27FC236}">
                <a16:creationId xmlns:a16="http://schemas.microsoft.com/office/drawing/2014/main" id="{EB332344-EA38-791A-AFD2-FF2E1FD0C9DE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2143125" y="695325"/>
            <a:ext cx="257175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3" name="Text Box 2">
            <a:extLst>
              <a:ext uri="{FF2B5EF4-FFF2-40B4-BE49-F238E27FC236}">
                <a16:creationId xmlns:a16="http://schemas.microsoft.com/office/drawing/2014/main" id="{C7535FC0-00F0-AD7B-DE6A-C98532024B7B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6CE5F7-2DF3-7BA7-6093-F17A6D26D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1">
            <a:extLst>
              <a:ext uri="{FF2B5EF4-FFF2-40B4-BE49-F238E27FC236}">
                <a16:creationId xmlns:a16="http://schemas.microsoft.com/office/drawing/2014/main" id="{EDF929F8-20ED-354F-DE33-A2DF552CA287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2143125" y="695325"/>
            <a:ext cx="257175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7" name="Text Box 2">
            <a:extLst>
              <a:ext uri="{FF2B5EF4-FFF2-40B4-BE49-F238E27FC236}">
                <a16:creationId xmlns:a16="http://schemas.microsoft.com/office/drawing/2014/main" id="{478BA96E-13EA-5D97-1F97-B16D8FC1D82C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118626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F9976F-5B11-65C0-C7B9-9872E2D27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">
            <a:extLst>
              <a:ext uri="{FF2B5EF4-FFF2-40B4-BE49-F238E27FC236}">
                <a16:creationId xmlns:a16="http://schemas.microsoft.com/office/drawing/2014/main" id="{E7E3DBAC-A097-7741-B679-07C693E2199C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2143125" y="695325"/>
            <a:ext cx="257175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5" name="Text Box 2">
            <a:extLst>
              <a:ext uri="{FF2B5EF4-FFF2-40B4-BE49-F238E27FC236}">
                <a16:creationId xmlns:a16="http://schemas.microsoft.com/office/drawing/2014/main" id="{B2DF909D-E23C-35E1-041C-0B74B253E844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794588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1DA86C-7240-C94B-6B09-D228C002A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>
            <a:extLst>
              <a:ext uri="{FF2B5EF4-FFF2-40B4-BE49-F238E27FC236}">
                <a16:creationId xmlns:a16="http://schemas.microsoft.com/office/drawing/2014/main" id="{24D33328-7AF4-6C2F-E433-354DB78A5436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2143125" y="695325"/>
            <a:ext cx="257175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3" name="Text Box 2">
            <a:extLst>
              <a:ext uri="{FF2B5EF4-FFF2-40B4-BE49-F238E27FC236}">
                <a16:creationId xmlns:a16="http://schemas.microsoft.com/office/drawing/2014/main" id="{2449817E-ECD7-892E-E70A-D7D393BAE7D6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980237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">
            <a:extLst>
              <a:ext uri="{FF2B5EF4-FFF2-40B4-BE49-F238E27FC236}">
                <a16:creationId xmlns:a16="http://schemas.microsoft.com/office/drawing/2014/main" id="{D813860A-FFCA-E38C-50C6-3BD714F6840C}"/>
              </a:ext>
            </a:extLst>
          </p:cNvPr>
          <p:cNvSpPr txBox="1">
            <a:spLocks noChangeArrowheads="1" noTextEdit="1"/>
          </p:cNvSpPr>
          <p:nvPr>
            <p:ph type="sldImg"/>
          </p:nvPr>
        </p:nvSpPr>
        <p:spPr>
          <a:xfrm>
            <a:off x="2143125" y="695325"/>
            <a:ext cx="257175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1" name="Text Box 2">
            <a:extLst>
              <a:ext uri="{FF2B5EF4-FFF2-40B4-BE49-F238E27FC236}">
                <a16:creationId xmlns:a16="http://schemas.microsoft.com/office/drawing/2014/main" id="{25BA94AF-AB60-0946-B31E-767DF837BF88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3ED7DD-EDAB-0603-C0E7-F1C369DA302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05ED11-0021-145C-6960-A47629DA151C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F292AF-385D-CF7A-8C8B-9B65EA74678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F96AAC-F0BA-450C-BBF2-CA1950675A9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54932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9EBEC69-E8A4-16E5-D83D-CB1AAF794A5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48002B-DEDE-4DB9-446F-286E945C885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BDF50A-EA59-3111-4E34-B6C937520E1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B33A3-C4D0-4F67-B528-1716642F257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61363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49937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4993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C9B704-CF5B-4ADF-94B9-EF7FFA5C452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F41626-A07C-DD4E-EF5A-C6EBD01C929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40888C-808B-F024-2C59-C5676052C21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BB182E-1DAB-4F5D-8EF6-73A96BA3A61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20415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8013" cy="1141412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145F2211-B2DE-ADF7-F703-A4A2CA40D47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5602E66-6617-7801-681C-BFCB0348593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5776802-5E12-4E3A-0A3C-A38D80B1C26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4AF966-0D85-4838-9C07-01F63573495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42246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012010-A332-9CA5-451C-5D980EDDD2C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B5F61D-8B40-E86E-CD5A-BA9FEBF9348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7E6B0B-50F5-6701-0137-70657AE7EA86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0E7459-923B-45FA-ACAB-0AEEDFD5E67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56436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562925-A41D-17EE-7630-1EC86BED1B2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8190A1-3C8D-2F24-616B-0899505608C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5AF1FD-A046-3777-F5A2-55696A30442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8F27E-8F76-4749-9963-7D2152F97F2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10173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C31593B-8460-CCAF-7F0B-1E8DCF7772A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EDB4465-4C44-9814-279E-76C55804E9E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63DF4925-7AD1-EEA0-578E-92FCE9DF35D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D87CEA-F547-4706-B3C1-EB6C43BA692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31785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B4E5CB0-36FF-C39E-F55D-AA133F7A569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DD8B2D6B-CB0E-6BEE-D835-540AE75D307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F4BE054A-AB85-3B9D-7ED0-607A84438E2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AA1EC-3385-40F4-8C0C-50D35410EE7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04303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D128C8DC-DFD2-D1CC-E808-D9FB23FD1B4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247ADC1-278D-23D2-60D4-267B13F5C6B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4631B82-E6E8-9516-A757-C2E779FB811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906F9F-5065-4B5F-BCDE-F424D40F61D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41897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3FEA800A-CA1F-700A-0107-D03AC791094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A4A03A8-E613-FABF-50B4-70ADF56D08B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CB0C4FD-AC4A-82C2-1AEB-171AF6ED56E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6279C-976F-48D6-8630-0CCFA8A3484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12637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9FB27FC-A8CF-2AA8-A020-EA69AF4E64E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71B9A17-FF72-9FD7-D8D1-261FD2066E7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BBB9DAA7-A099-E9E5-F42A-81CB7B2846F6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A40742-0872-48E1-8E39-534DA8D13E9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75014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9AC8B96-7AC4-366B-973B-5EB9FBDD097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FF85CE9-EA2F-0638-B81F-860AD296868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22AA418-33B6-7963-B93C-E592B8E2539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5CE7F-4A22-48A1-9ADF-F6529DE40A1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47703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AF68C5F9-307D-CC36-550B-4AEEC1D5F4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8013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Cliquez pour éditer le format du texte-titre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B7334C3C-9C3A-C5EE-CA03-C8D41AD74F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Cliquez pour éditer le format du plan de texte</a:t>
            </a:r>
          </a:p>
          <a:p>
            <a:pPr lvl="1"/>
            <a:r>
              <a:rPr lang="en-GB" altLang="fr-FR"/>
              <a:t>Second niveau de plan</a:t>
            </a:r>
          </a:p>
          <a:p>
            <a:pPr lvl="2"/>
            <a:r>
              <a:rPr lang="en-GB" altLang="fr-FR"/>
              <a:t>Troisième niveau de plan</a:t>
            </a:r>
          </a:p>
          <a:p>
            <a:pPr lvl="3"/>
            <a:r>
              <a:rPr lang="en-GB" altLang="fr-FR"/>
              <a:t>Quatrième niveau de plan</a:t>
            </a:r>
          </a:p>
          <a:p>
            <a:pPr lvl="4"/>
            <a:r>
              <a:rPr lang="en-GB" altLang="fr-FR"/>
              <a:t>Cinquième niveau de plan</a:t>
            </a:r>
          </a:p>
          <a:p>
            <a:pPr lvl="4"/>
            <a:r>
              <a:rPr lang="en-GB" altLang="fr-FR"/>
              <a:t>Sixième niveau de plan</a:t>
            </a:r>
          </a:p>
          <a:p>
            <a:pPr lvl="4"/>
            <a:r>
              <a:rPr lang="en-GB" altLang="fr-FR"/>
              <a:t>Septième niveau de plan</a:t>
            </a:r>
          </a:p>
          <a:p>
            <a:pPr lvl="4"/>
            <a:r>
              <a:rPr lang="en-GB" altLang="fr-FR"/>
              <a:t>Huitième niveau de plan</a:t>
            </a:r>
          </a:p>
          <a:p>
            <a:pPr lvl="4"/>
            <a:r>
              <a:rPr lang="en-GB" altLang="fr-FR"/>
              <a:t>Neuvième niveau de plan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F8FF048F-5E74-DBBF-9D94-3911D8CD5587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63DC8B6-0504-C99D-F56E-38D9B36E7DF8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94013" cy="4746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080DA3D-5B6C-F312-815A-7314A2F196C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7BD83FF-AF22-4205-A4B2-E9656E7EF83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file:///C:\Users\diogo\Downloads\we-wish-you-a-merry-christmas-background-xmas-music-for-video-21-sec-260609.mp3" TargetMode="External"/><Relationship Id="rId1" Type="http://schemas.microsoft.com/office/2007/relationships/media" Target="file:///C:\Users\diogo\Downloads\we-wish-you-a-merry-christmas-background-xmas-music-for-video-21-sec-260609.mp3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file:///C:\Users\diogo\Downloads\we-wish-you-a-merry-christmas-background-xmas-music-for-video-21-sec-260609.mp3" TargetMode="External"/><Relationship Id="rId1" Type="http://schemas.microsoft.com/office/2007/relationships/media" Target="file:///C:\Users\diogo\Downloads\we-wish-you-a-merry-christmas-background-xmas-music-for-video-21-sec-260609.mp3" TargetMode="External"/><Relationship Id="rId6" Type="http://schemas.microsoft.com/office/2007/relationships/hdphoto" Target="../media/hdphoto2.wdp"/><Relationship Id="rId11" Type="http://schemas.openxmlformats.org/officeDocument/2006/relationships/image" Target="../media/image3.png"/><Relationship Id="rId5" Type="http://schemas.openxmlformats.org/officeDocument/2006/relationships/image" Target="../media/image10.png"/><Relationship Id="rId10" Type="http://schemas.openxmlformats.org/officeDocument/2006/relationships/image" Target="../media/image16.jpe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file:///C:\Users\diogo\Downloads\we-wish-you-a-merry-christmas-background-xmas-music-for-video-21-sec-260609.mp3" TargetMode="External"/><Relationship Id="rId1" Type="http://schemas.microsoft.com/office/2007/relationships/media" Target="file:///C:\Users\diogo\Downloads\we-wish-you-a-merry-christmas-background-xmas-music-for-video-21-sec-260609.mp3" TargetMode="External"/><Relationship Id="rId6" Type="http://schemas.microsoft.com/office/2007/relationships/hdphoto" Target="../media/hdphoto2.wdp"/><Relationship Id="rId11" Type="http://schemas.openxmlformats.org/officeDocument/2006/relationships/image" Target="../media/image3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4.jpe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audio" Target="file:///C:\Users\diogo\Downloads\we-wish-you-a-merry-christmas-background-xmas-music-for-video-21-sec-260609.mp3" TargetMode="External"/><Relationship Id="rId1" Type="http://schemas.microsoft.com/office/2007/relationships/media" Target="file:///C:\Users\diogo\Downloads\we-wish-you-a-merry-christmas-background-xmas-music-for-video-21-sec-260609.mp3" TargetMode="Externa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12" Type="http://schemas.openxmlformats.org/officeDocument/2006/relationships/image" Target="../media/image3.png"/><Relationship Id="rId2" Type="http://schemas.openxmlformats.org/officeDocument/2006/relationships/audio" Target="file:///C:\Users\diogo\Downloads\we-wish-you-a-merry-christmas-background-xmas-music-for-video-21-sec-260609.mp3" TargetMode="External"/><Relationship Id="rId1" Type="http://schemas.microsoft.com/office/2007/relationships/media" Target="file:///C:\Users\diogo\Downloads\we-wish-you-a-merry-christmas-background-xmas-music-for-video-21-sec-260609.mp3" TargetMode="External"/><Relationship Id="rId6" Type="http://schemas.microsoft.com/office/2007/relationships/hdphoto" Target="../media/hdphoto2.wdp"/><Relationship Id="rId11" Type="http://schemas.microsoft.com/office/2007/relationships/hdphoto" Target="../media/hdphoto1.wdp"/><Relationship Id="rId5" Type="http://schemas.openxmlformats.org/officeDocument/2006/relationships/image" Target="../media/image10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3.png"/><Relationship Id="rId2" Type="http://schemas.openxmlformats.org/officeDocument/2006/relationships/audio" Target="file:///C:\Users\diogo\Downloads\we-wish-you-a-merry-christmas-background-xmas-music-for-video-21-sec-260609.mp3" TargetMode="External"/><Relationship Id="rId1" Type="http://schemas.microsoft.com/office/2007/relationships/media" Target="file:///C:\Users\diogo\Downloads\we-wish-you-a-merry-christmas-background-xmas-music-for-video-21-sec-260609.mp3" TargetMode="Externa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10.png"/><Relationship Id="rId10" Type="http://schemas.microsoft.com/office/2007/relationships/hdphoto" Target="../media/hdphoto1.wdp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>
            <a:extLst>
              <a:ext uri="{FF2B5EF4-FFF2-40B4-BE49-F238E27FC236}">
                <a16:creationId xmlns:a16="http://schemas.microsoft.com/office/drawing/2014/main" id="{9B9F7097-0B8B-0FC5-DF16-BDD319AFD8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endParaRPr lang="fr-FR" altLang="de-DE"/>
          </a:p>
        </p:txBody>
      </p:sp>
      <p:sp>
        <p:nvSpPr>
          <p:cNvPr id="3075" name="Rectangle 2">
            <a:extLst>
              <a:ext uri="{FF2B5EF4-FFF2-40B4-BE49-F238E27FC236}">
                <a16:creationId xmlns:a16="http://schemas.microsoft.com/office/drawing/2014/main" id="{8EA877EC-0E02-6728-82CD-83DDC6FC4B48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 lIns="0" tIns="0" rIns="0" bIns="0"/>
          <a:lstStyle/>
          <a:p>
            <a:pPr eaLnBrk="1" hangingPunct="1"/>
            <a:endParaRPr lang="fr-FR" altLang="de-DE"/>
          </a:p>
        </p:txBody>
      </p:sp>
      <p:pic>
        <p:nvPicPr>
          <p:cNvPr id="3076" name="Picture 3">
            <a:extLst>
              <a:ext uri="{FF2B5EF4-FFF2-40B4-BE49-F238E27FC236}">
                <a16:creationId xmlns:a16="http://schemas.microsoft.com/office/drawing/2014/main" id="{F05A5F28-C0CB-1CC8-9146-B4A8B8EC0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341438"/>
            <a:ext cx="6829425" cy="455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68D7019-0BD0-0607-C900-7961B09497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52536" y="-243408"/>
            <a:ext cx="10340519" cy="7101408"/>
          </a:xfrm>
          <a:prstGeom prst="rect">
            <a:avLst/>
          </a:prstGeom>
        </p:spPr>
      </p:pic>
      <p:sp>
        <p:nvSpPr>
          <p:cNvPr id="3077" name="WordArt 4">
            <a:extLst>
              <a:ext uri="{FF2B5EF4-FFF2-40B4-BE49-F238E27FC236}">
                <a16:creationId xmlns:a16="http://schemas.microsoft.com/office/drawing/2014/main" id="{87B3BBB8-E3C1-A55C-BF42-B1C6B42F901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00338" y="549275"/>
            <a:ext cx="5111749" cy="158115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endParaRPr lang="de-DE" sz="3200" kern="10" dirty="0"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solidFill>
                <a:srgbClr val="000000"/>
              </a:solidFill>
              <a:latin typeface="Impact" panose="020B080603090205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5E293A-3858-16B1-3656-24D1E21A8CD1}"/>
              </a:ext>
            </a:extLst>
          </p:cNvPr>
          <p:cNvSpPr/>
          <p:nvPr/>
        </p:nvSpPr>
        <p:spPr>
          <a:xfrm>
            <a:off x="1569158" y="1480442"/>
            <a:ext cx="688611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4000" kern="10" dirty="0"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latin typeface="KG HAPPY" panose="02000000000000000000" pitchFamily="2" charset="0"/>
              </a:rPr>
              <a:t>FROHE WEIHNACHTEN !</a:t>
            </a:r>
          </a:p>
        </p:txBody>
      </p:sp>
      <p:pic>
        <p:nvPicPr>
          <p:cNvPr id="4" name="we-wish-you-a-merry-christmas-background-xmas-music-for-video-21-sec-260609">
            <a:hlinkClick r:id="" action="ppaction://media"/>
            <a:extLst>
              <a:ext uri="{FF2B5EF4-FFF2-40B4-BE49-F238E27FC236}">
                <a16:creationId xmlns:a16="http://schemas.microsoft.com/office/drawing/2014/main" id="{B7B2D70C-E241-8D2C-0C5E-A3853E1D8A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5963" y="571500"/>
            <a:ext cx="609600" cy="609600"/>
          </a:xfrm>
          <a:prstGeom prst="rect">
            <a:avLst/>
          </a:prstGeom>
        </p:spPr>
      </p:pic>
      <p:pic>
        <p:nvPicPr>
          <p:cNvPr id="3079" name="Picture 7">
            <a:extLst>
              <a:ext uri="{FF2B5EF4-FFF2-40B4-BE49-F238E27FC236}">
                <a16:creationId xmlns:a16="http://schemas.microsoft.com/office/drawing/2014/main" id="{A1C319C3-A9E3-35E5-DE35-637FE4AB2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573" y="2919412"/>
            <a:ext cx="379095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C5BBB-1FCA-2186-4EF3-26A5F5927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>
            <a:extLst>
              <a:ext uri="{FF2B5EF4-FFF2-40B4-BE49-F238E27FC236}">
                <a16:creationId xmlns:a16="http://schemas.microsoft.com/office/drawing/2014/main" id="{C58F5231-758A-CFB3-C015-8F4FC5BD43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403" y="3069891"/>
            <a:ext cx="2016348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de-DE" altLang="fr-FR" b="1" dirty="0">
                <a:solidFill>
                  <a:srgbClr val="000000"/>
                </a:solidFill>
                <a:latin typeface="KG HAPPY" panose="02000000000000000000" pitchFamily="2" charset="0"/>
              </a:rPr>
              <a:t>die Kerze</a:t>
            </a:r>
          </a:p>
        </p:txBody>
      </p:sp>
      <p:sp>
        <p:nvSpPr>
          <p:cNvPr id="11271" name="AutoShape 6">
            <a:extLst>
              <a:ext uri="{FF2B5EF4-FFF2-40B4-BE49-F238E27FC236}">
                <a16:creationId xmlns:a16="http://schemas.microsoft.com/office/drawing/2014/main" id="{39A0D685-6502-02EE-F9E8-56AA138670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7650" y="2530125"/>
            <a:ext cx="2857500" cy="766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Tx/>
              <a:buFontTx/>
              <a:buNone/>
            </a:pPr>
            <a:r>
              <a:rPr lang="de-DE" altLang="fr-FR" b="1" dirty="0">
                <a:solidFill>
                  <a:srgbClr val="000000"/>
                </a:solidFill>
                <a:latin typeface="KG HAPPY" panose="02000000000000000000" pitchFamily="2" charset="0"/>
              </a:rPr>
              <a:t>der Adventskranz</a:t>
            </a:r>
          </a:p>
        </p:txBody>
      </p:sp>
      <p:sp>
        <p:nvSpPr>
          <p:cNvPr id="11272" name="AutoShape 7">
            <a:extLst>
              <a:ext uri="{FF2B5EF4-FFF2-40B4-BE49-F238E27FC236}">
                <a16:creationId xmlns:a16="http://schemas.microsoft.com/office/drawing/2014/main" id="{04D62176-8BC3-54C1-FA8F-E56C75F86F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24250" y="2614613"/>
            <a:ext cx="2095500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de-DE"/>
          </a:p>
        </p:txBody>
      </p:sp>
      <p:sp>
        <p:nvSpPr>
          <p:cNvPr id="11274" name="Rectangle 9">
            <a:extLst>
              <a:ext uri="{FF2B5EF4-FFF2-40B4-BE49-F238E27FC236}">
                <a16:creationId xmlns:a16="http://schemas.microsoft.com/office/drawing/2014/main" id="{B2572192-A3B4-C554-E6DC-781C5661EC0E}"/>
              </a:ext>
            </a:extLst>
          </p:cNvPr>
          <p:cNvSpPr>
            <a:spLocks noChangeArrowheads="1"/>
          </p:cNvSpPr>
          <p:nvPr/>
        </p:nvSpPr>
        <p:spPr bwMode="auto">
          <a:xfrm rot="17160000" flipV="1">
            <a:off x="5176837" y="1730376"/>
            <a:ext cx="549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de-DE"/>
          </a:p>
        </p:txBody>
      </p:sp>
      <p:sp>
        <p:nvSpPr>
          <p:cNvPr id="11275" name="Text Box 10">
            <a:extLst>
              <a:ext uri="{FF2B5EF4-FFF2-40B4-BE49-F238E27FC236}">
                <a16:creationId xmlns:a16="http://schemas.microsoft.com/office/drawing/2014/main" id="{C5570392-E6D2-9FFD-25EB-485FB1917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781" y="6306028"/>
            <a:ext cx="3672086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fr-FR" altLang="fr-FR" b="1" dirty="0">
                <a:solidFill>
                  <a:srgbClr val="000000"/>
                </a:solidFill>
                <a:latin typeface="KG HAPPY" panose="02000000000000000000" pitchFamily="2" charset="0"/>
              </a:rPr>
              <a:t>der </a:t>
            </a:r>
            <a:r>
              <a:rPr lang="fr-FR" altLang="fr-FR" b="1" dirty="0" err="1">
                <a:solidFill>
                  <a:srgbClr val="000000"/>
                </a:solidFill>
                <a:latin typeface="KG HAPPY" panose="02000000000000000000" pitchFamily="2" charset="0"/>
              </a:rPr>
              <a:t>Adventskalender</a:t>
            </a:r>
            <a:endParaRPr lang="fr-FR" altLang="fr-FR" dirty="0">
              <a:solidFill>
                <a:srgbClr val="000000"/>
              </a:solidFill>
              <a:latin typeface="KG HAPPY" panose="02000000000000000000" pitchFamily="2" charset="0"/>
            </a:endParaRPr>
          </a:p>
        </p:txBody>
      </p:sp>
      <p:pic>
        <p:nvPicPr>
          <p:cNvPr id="11278" name="Picture 14" descr="Kerze - Kostenlose weihnachten-Icons">
            <a:extLst>
              <a:ext uri="{FF2B5EF4-FFF2-40B4-BE49-F238E27FC236}">
                <a16:creationId xmlns:a16="http://schemas.microsoft.com/office/drawing/2014/main" id="{995EA9C1-404F-A6AD-3212-7E2E120D3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88" y="1631966"/>
            <a:ext cx="13589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2" name="Picture 18" descr="Imágenes de Adventskranz: descubre bancos de fotos, ilustraciones, vectores  y vídeos de 13,217 | Adobe Stock">
            <a:extLst>
              <a:ext uri="{FF2B5EF4-FFF2-40B4-BE49-F238E27FC236}">
                <a16:creationId xmlns:a16="http://schemas.microsoft.com/office/drawing/2014/main" id="{6CF0AC7D-113A-7739-F07C-8964731FA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267" y="933107"/>
            <a:ext cx="1910942" cy="169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6" name="Picture 22" descr="Zuckerguss-Plätzchen Rezept">
            <a:extLst>
              <a:ext uri="{FF2B5EF4-FFF2-40B4-BE49-F238E27FC236}">
                <a16:creationId xmlns:a16="http://schemas.microsoft.com/office/drawing/2014/main" id="{708A900A-2FB3-C198-183D-44B2816FD6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67"/>
          <a:stretch/>
        </p:blipFill>
        <p:spPr bwMode="auto">
          <a:xfrm>
            <a:off x="5617980" y="4010281"/>
            <a:ext cx="2095500" cy="16435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DC8534A-AA58-A17A-8AEA-12A64695FEF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2949" b="13504"/>
          <a:stretch/>
        </p:blipFill>
        <p:spPr>
          <a:xfrm>
            <a:off x="309060" y="4292134"/>
            <a:ext cx="2685764" cy="197529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919ECBF-58DC-A99F-EC20-76968DA286E0}"/>
              </a:ext>
            </a:extLst>
          </p:cNvPr>
          <p:cNvSpPr txBox="1"/>
          <p:nvPr/>
        </p:nvSpPr>
        <p:spPr>
          <a:xfrm>
            <a:off x="6407650" y="5936696"/>
            <a:ext cx="2095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fr-FR" b="1" dirty="0">
                <a:solidFill>
                  <a:srgbClr val="000000"/>
                </a:solidFill>
                <a:latin typeface="KG HAPPY" panose="02000000000000000000" pitchFamily="2" charset="0"/>
              </a:rPr>
              <a:t>die </a:t>
            </a:r>
            <a:r>
              <a:rPr lang="fr-FR" altLang="fr-FR" b="1" dirty="0" err="1">
                <a:solidFill>
                  <a:srgbClr val="000000"/>
                </a:solidFill>
                <a:latin typeface="KG HAPPY" panose="02000000000000000000" pitchFamily="2" charset="0"/>
              </a:rPr>
              <a:t>Plätzchen</a:t>
            </a:r>
            <a:r>
              <a:rPr lang="fr-FR" altLang="fr-FR" dirty="0">
                <a:solidFill>
                  <a:srgbClr val="000000"/>
                </a:solidFill>
                <a:latin typeface="KG HAPPY" panose="02000000000000000000" pitchFamily="2" charset="0"/>
              </a:rPr>
              <a:t> </a:t>
            </a:r>
            <a:endParaRPr lang="de-DE" dirty="0">
              <a:latin typeface="KG HAPPY" panose="02000000000000000000" pitchFamily="2" charset="0"/>
            </a:endParaRPr>
          </a:p>
        </p:txBody>
      </p:sp>
      <p:pic>
        <p:nvPicPr>
          <p:cNvPr id="11292" name="Picture 28" descr="Weihnachtsmusik Stockfotos, lizenzfreie Weihnachtsmusik Bilder |  Depositphotos">
            <a:extLst>
              <a:ext uri="{FF2B5EF4-FFF2-40B4-BE49-F238E27FC236}">
                <a16:creationId xmlns:a16="http://schemas.microsoft.com/office/drawing/2014/main" id="{D906C8C1-3B4A-20AB-6834-32110A024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824" y="1340470"/>
            <a:ext cx="1377170" cy="1822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870FD49-33F8-38A5-23D6-C466B5BF6C3F}"/>
              </a:ext>
            </a:extLst>
          </p:cNvPr>
          <p:cNvSpPr txBox="1"/>
          <p:nvPr/>
        </p:nvSpPr>
        <p:spPr>
          <a:xfrm>
            <a:off x="2286000" y="324796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ClrTx/>
              <a:buFontTx/>
              <a:buNone/>
            </a:pPr>
            <a:r>
              <a:rPr lang="de-DE" altLang="fr-FR" b="1" dirty="0">
                <a:solidFill>
                  <a:srgbClr val="000000"/>
                </a:solidFill>
                <a:latin typeface="KG HAPPY" panose="02000000000000000000" pitchFamily="2" charset="0"/>
              </a:rPr>
              <a:t>die </a:t>
            </a:r>
            <a:r>
              <a:rPr lang="de-DE" altLang="fr-FR" b="1" dirty="0" err="1">
                <a:solidFill>
                  <a:srgbClr val="000000"/>
                </a:solidFill>
                <a:latin typeface="KG HAPPY" panose="02000000000000000000" pitchFamily="2" charset="0"/>
              </a:rPr>
              <a:t>Weihnachstmusik</a:t>
            </a:r>
            <a:endParaRPr lang="de-DE" altLang="fr-FR" b="1" dirty="0">
              <a:solidFill>
                <a:srgbClr val="000000"/>
              </a:solidFill>
              <a:latin typeface="KG HAPPY" panose="020000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AF0FEC-16E3-51D6-5B90-76ED7A248BF9}"/>
              </a:ext>
            </a:extLst>
          </p:cNvPr>
          <p:cNvSpPr/>
          <p:nvPr/>
        </p:nvSpPr>
        <p:spPr>
          <a:xfrm>
            <a:off x="2313338" y="366215"/>
            <a:ext cx="45075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kern="10" dirty="0"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latin typeface="KG HAPPY" panose="02000000000000000000" pitchFamily="2" charset="0"/>
              </a:rPr>
              <a:t>VOKABELN</a:t>
            </a:r>
          </a:p>
        </p:txBody>
      </p:sp>
    </p:spTree>
    <p:extLst>
      <p:ext uri="{BB962C8B-B14F-4D97-AF65-F5344CB8AC3E}">
        <p14:creationId xmlns:p14="http://schemas.microsoft.com/office/powerpoint/2010/main" val="1445204079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F87221-03E9-AECD-9FBF-A18C744F6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>
            <a:extLst>
              <a:ext uri="{FF2B5EF4-FFF2-40B4-BE49-F238E27FC236}">
                <a16:creationId xmlns:a16="http://schemas.microsoft.com/office/drawing/2014/main" id="{73863B6A-941F-738C-54EC-F2072D476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1138" y="423863"/>
            <a:ext cx="2444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fr-FR" altLang="fr-FR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7171" name="AutoShape 2">
            <a:extLst>
              <a:ext uri="{FF2B5EF4-FFF2-40B4-BE49-F238E27FC236}">
                <a16:creationId xmlns:a16="http://schemas.microsoft.com/office/drawing/2014/main" id="{A2E3C4F7-C7FE-471F-7FEB-A8B93713BE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de-DE"/>
          </a:p>
        </p:txBody>
      </p:sp>
      <p:sp>
        <p:nvSpPr>
          <p:cNvPr id="7172" name="AutoShape 3">
            <a:extLst>
              <a:ext uri="{FF2B5EF4-FFF2-40B4-BE49-F238E27FC236}">
                <a16:creationId xmlns:a16="http://schemas.microsoft.com/office/drawing/2014/main" id="{0B963FE6-63A2-5990-A348-E2CE4EEF5F8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14750" y="2471738"/>
            <a:ext cx="1714500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de-DE"/>
          </a:p>
        </p:txBody>
      </p:sp>
      <p:sp>
        <p:nvSpPr>
          <p:cNvPr id="7173" name="AutoShape 4">
            <a:extLst>
              <a:ext uri="{FF2B5EF4-FFF2-40B4-BE49-F238E27FC236}">
                <a16:creationId xmlns:a16="http://schemas.microsoft.com/office/drawing/2014/main" id="{59D29BF9-1B83-FF2B-AEC3-59C813ACCA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919413" y="1152525"/>
            <a:ext cx="3305175" cy="455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de-DE"/>
          </a:p>
        </p:txBody>
      </p:sp>
      <p:sp>
        <p:nvSpPr>
          <p:cNvPr id="7175" name="WordArt 6">
            <a:extLst>
              <a:ext uri="{FF2B5EF4-FFF2-40B4-BE49-F238E27FC236}">
                <a16:creationId xmlns:a16="http://schemas.microsoft.com/office/drawing/2014/main" id="{1BF1E3B8-39D4-D1CD-F2B5-5EDA86F36D7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27313" y="476250"/>
            <a:ext cx="2247900" cy="6604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endParaRPr lang="de-DE" sz="2800" kern="10" dirty="0"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CDD53AD-60E6-0D17-62A0-24FC003547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50" b="90000" l="4500" r="95000">
                        <a14:foregroundMark x1="48500" y1="7750" x2="48500" y2="7750"/>
                        <a14:foregroundMark x1="50250" y1="4250" x2="50250" y2="4250"/>
                        <a14:foregroundMark x1="51000" y1="87000" x2="51000" y2="87000"/>
                        <a14:foregroundMark x1="4500" y1="35250" x2="4500" y2="35250"/>
                        <a14:foregroundMark x1="95000" y1="52750" x2="95000" y2="52750"/>
                        <a14:foregroundMark x1="89750" y1="58250" x2="89750" y2="58250"/>
                        <a14:foregroundMark x1="89000" y1="24250" x2="89000" y2="24250"/>
                        <a14:foregroundMark x1="17750" y1="11500" x2="17750" y2="11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0428" y="220823"/>
            <a:ext cx="1544637" cy="154463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E7D7DC3-D283-A553-56D7-E071756D4585}"/>
              </a:ext>
            </a:extLst>
          </p:cNvPr>
          <p:cNvSpPr txBox="1"/>
          <p:nvPr/>
        </p:nvSpPr>
        <p:spPr>
          <a:xfrm>
            <a:off x="1850508" y="587931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3600" kern="10" dirty="0"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latin typeface="KG HAPPY" panose="02000000000000000000" pitchFamily="2" charset="0"/>
              </a:rPr>
              <a:t>Was fehlt ? </a:t>
            </a:r>
          </a:p>
        </p:txBody>
      </p:sp>
      <p:pic>
        <p:nvPicPr>
          <p:cNvPr id="5" name="Picture 14" descr="Kerze - Kostenlose weihnachten-Icons">
            <a:extLst>
              <a:ext uri="{FF2B5EF4-FFF2-40B4-BE49-F238E27FC236}">
                <a16:creationId xmlns:a16="http://schemas.microsoft.com/office/drawing/2014/main" id="{66660CD9-1D93-39C2-073F-64ED0C1F7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664" y="3000442"/>
            <a:ext cx="13589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8" descr="Imágenes de Adventskranz: descubre bancos de fotos, ilustraciones, vectores  y vídeos de 13,217 | Adobe Stock">
            <a:extLst>
              <a:ext uri="{FF2B5EF4-FFF2-40B4-BE49-F238E27FC236}">
                <a16:creationId xmlns:a16="http://schemas.microsoft.com/office/drawing/2014/main" id="{09E3224B-11CD-39C6-0938-22FDF25AF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686623"/>
            <a:ext cx="1910942" cy="169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2" descr="Zuckerguss-Plätzchen Rezept">
            <a:extLst>
              <a:ext uri="{FF2B5EF4-FFF2-40B4-BE49-F238E27FC236}">
                <a16:creationId xmlns:a16="http://schemas.microsoft.com/office/drawing/2014/main" id="{1949716A-E0BC-54C0-9428-ADE46C1606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67"/>
          <a:stretch/>
        </p:blipFill>
        <p:spPr bwMode="auto">
          <a:xfrm>
            <a:off x="1579563" y="2036336"/>
            <a:ext cx="2095500" cy="16435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8" descr="Weihnachtsmusik Stockfotos, lizenzfreie Weihnachtsmusik Bilder |  Depositphotos">
            <a:extLst>
              <a:ext uri="{FF2B5EF4-FFF2-40B4-BE49-F238E27FC236}">
                <a16:creationId xmlns:a16="http://schemas.microsoft.com/office/drawing/2014/main" id="{E67D51F1-45D1-3343-46D3-D11C574A5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956" y="4515705"/>
            <a:ext cx="1377170" cy="1822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we-wish-you-a-merry-christmas-background-xmas-music-for-video-21-sec-260609">
            <a:hlinkClick r:id="" action="ppaction://media"/>
            <a:extLst>
              <a:ext uri="{FF2B5EF4-FFF2-40B4-BE49-F238E27FC236}">
                <a16:creationId xmlns:a16="http://schemas.microsoft.com/office/drawing/2014/main" id="{530DE4E8-F920-F315-50E2-81E53BCFF7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15963" y="57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3856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0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>
            <a:extLst>
              <a:ext uri="{FF2B5EF4-FFF2-40B4-BE49-F238E27FC236}">
                <a16:creationId xmlns:a16="http://schemas.microsoft.com/office/drawing/2014/main" id="{E8494927-591E-FC09-7C4F-714583823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576" y="4221089"/>
            <a:ext cx="3888481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fr-FR" altLang="fr-FR" b="1" dirty="0">
                <a:solidFill>
                  <a:srgbClr val="000000"/>
                </a:solidFill>
                <a:latin typeface="KG HAPPY" panose="02000000000000000000" pitchFamily="2" charset="0"/>
              </a:rPr>
              <a:t>der </a:t>
            </a:r>
            <a:r>
              <a:rPr lang="fr-FR" altLang="fr-FR" b="1" dirty="0" err="1">
                <a:solidFill>
                  <a:srgbClr val="000000"/>
                </a:solidFill>
                <a:latin typeface="KG HAPPY" panose="02000000000000000000" pitchFamily="2" charset="0"/>
              </a:rPr>
              <a:t>Adventskalender</a:t>
            </a:r>
            <a:endParaRPr lang="fr-FR" altLang="fr-FR" dirty="0">
              <a:solidFill>
                <a:srgbClr val="000000"/>
              </a:solidFill>
              <a:latin typeface="KG HAPPY" panose="02000000000000000000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AAFF764-4EBE-5D9E-40E3-778829C0A69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2949" b="13504"/>
          <a:stretch/>
        </p:blipFill>
        <p:spPr>
          <a:xfrm>
            <a:off x="756097" y="1268760"/>
            <a:ext cx="3888482" cy="285985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7CFC54D-D9D7-25C5-FB94-F14A13397B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194365">
            <a:off x="5629188" y="402874"/>
            <a:ext cx="2914650" cy="2914650"/>
          </a:xfrm>
          <a:prstGeom prst="rect">
            <a:avLst/>
          </a:prstGeom>
        </p:spPr>
      </p:pic>
      <p:pic>
        <p:nvPicPr>
          <p:cNvPr id="5" name="CRWDApls_Applaudissements 1 (ID 2363)_LS">
            <a:hlinkClick r:id="" action="ppaction://media"/>
            <a:extLst>
              <a:ext uri="{FF2B5EF4-FFF2-40B4-BE49-F238E27FC236}">
                <a16:creationId xmlns:a16="http://schemas.microsoft.com/office/drawing/2014/main" id="{67C7CA19-DDE7-D277-622F-8FFD47DFC4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7624" y="52916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A99FD-0704-D961-0E17-2DF3CE750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>
            <a:extLst>
              <a:ext uri="{FF2B5EF4-FFF2-40B4-BE49-F238E27FC236}">
                <a16:creationId xmlns:a16="http://schemas.microsoft.com/office/drawing/2014/main" id="{A8C2B071-0199-BF6A-1E21-6AB3232861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403" y="3069891"/>
            <a:ext cx="2016348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de-DE" altLang="fr-FR" b="1" dirty="0">
                <a:solidFill>
                  <a:srgbClr val="000000"/>
                </a:solidFill>
                <a:latin typeface="KG HAPPY" panose="02000000000000000000" pitchFamily="2" charset="0"/>
              </a:rPr>
              <a:t>die Kerze</a:t>
            </a:r>
          </a:p>
        </p:txBody>
      </p:sp>
      <p:sp>
        <p:nvSpPr>
          <p:cNvPr id="11271" name="AutoShape 6">
            <a:extLst>
              <a:ext uri="{FF2B5EF4-FFF2-40B4-BE49-F238E27FC236}">
                <a16:creationId xmlns:a16="http://schemas.microsoft.com/office/drawing/2014/main" id="{71C196BC-D439-0E6F-2F42-57B7302532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7650" y="2530125"/>
            <a:ext cx="2857500" cy="766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Tx/>
              <a:buFontTx/>
              <a:buNone/>
            </a:pPr>
            <a:r>
              <a:rPr lang="de-DE" altLang="fr-FR" b="1" dirty="0">
                <a:solidFill>
                  <a:srgbClr val="000000"/>
                </a:solidFill>
                <a:latin typeface="KG HAPPY" panose="02000000000000000000" pitchFamily="2" charset="0"/>
              </a:rPr>
              <a:t>der Adventskranz</a:t>
            </a:r>
          </a:p>
        </p:txBody>
      </p:sp>
      <p:sp>
        <p:nvSpPr>
          <p:cNvPr id="11272" name="AutoShape 7">
            <a:extLst>
              <a:ext uri="{FF2B5EF4-FFF2-40B4-BE49-F238E27FC236}">
                <a16:creationId xmlns:a16="http://schemas.microsoft.com/office/drawing/2014/main" id="{BE21C42E-689D-A642-D3F5-A50F1E6304B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24250" y="2614613"/>
            <a:ext cx="2095500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de-DE"/>
          </a:p>
        </p:txBody>
      </p:sp>
      <p:sp>
        <p:nvSpPr>
          <p:cNvPr id="11274" name="Rectangle 9">
            <a:extLst>
              <a:ext uri="{FF2B5EF4-FFF2-40B4-BE49-F238E27FC236}">
                <a16:creationId xmlns:a16="http://schemas.microsoft.com/office/drawing/2014/main" id="{D1B06455-2C4E-CCAC-20B1-FC6DBF102976}"/>
              </a:ext>
            </a:extLst>
          </p:cNvPr>
          <p:cNvSpPr>
            <a:spLocks noChangeArrowheads="1"/>
          </p:cNvSpPr>
          <p:nvPr/>
        </p:nvSpPr>
        <p:spPr bwMode="auto">
          <a:xfrm rot="17160000" flipV="1">
            <a:off x="5176837" y="1730376"/>
            <a:ext cx="549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de-DE"/>
          </a:p>
        </p:txBody>
      </p:sp>
      <p:sp>
        <p:nvSpPr>
          <p:cNvPr id="11275" name="Text Box 10">
            <a:extLst>
              <a:ext uri="{FF2B5EF4-FFF2-40B4-BE49-F238E27FC236}">
                <a16:creationId xmlns:a16="http://schemas.microsoft.com/office/drawing/2014/main" id="{9F70D09C-7101-1304-FD61-77E44C768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781" y="6306028"/>
            <a:ext cx="3672086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fr-FR" altLang="fr-FR" b="1" dirty="0">
                <a:solidFill>
                  <a:srgbClr val="000000"/>
                </a:solidFill>
                <a:latin typeface="KG HAPPY" panose="02000000000000000000" pitchFamily="2" charset="0"/>
              </a:rPr>
              <a:t>der </a:t>
            </a:r>
            <a:r>
              <a:rPr lang="fr-FR" altLang="fr-FR" b="1" dirty="0" err="1">
                <a:solidFill>
                  <a:srgbClr val="000000"/>
                </a:solidFill>
                <a:latin typeface="KG HAPPY" panose="02000000000000000000" pitchFamily="2" charset="0"/>
              </a:rPr>
              <a:t>Adventskalender</a:t>
            </a:r>
            <a:endParaRPr lang="fr-FR" altLang="fr-FR" dirty="0">
              <a:solidFill>
                <a:srgbClr val="000000"/>
              </a:solidFill>
              <a:latin typeface="KG HAPPY" panose="02000000000000000000" pitchFamily="2" charset="0"/>
            </a:endParaRPr>
          </a:p>
        </p:txBody>
      </p:sp>
      <p:pic>
        <p:nvPicPr>
          <p:cNvPr id="11278" name="Picture 14" descr="Kerze - Kostenlose weihnachten-Icons">
            <a:extLst>
              <a:ext uri="{FF2B5EF4-FFF2-40B4-BE49-F238E27FC236}">
                <a16:creationId xmlns:a16="http://schemas.microsoft.com/office/drawing/2014/main" id="{90259D97-DE8B-46F3-5F14-F885640B7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88" y="1631966"/>
            <a:ext cx="13589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2" name="Picture 18" descr="Imágenes de Adventskranz: descubre bancos de fotos, ilustraciones, vectores  y vídeos de 13,217 | Adobe Stock">
            <a:extLst>
              <a:ext uri="{FF2B5EF4-FFF2-40B4-BE49-F238E27FC236}">
                <a16:creationId xmlns:a16="http://schemas.microsoft.com/office/drawing/2014/main" id="{81810753-14FF-F073-B5FF-30C71C942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267" y="933107"/>
            <a:ext cx="1910942" cy="169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6" name="Picture 22" descr="Zuckerguss-Plätzchen Rezept">
            <a:extLst>
              <a:ext uri="{FF2B5EF4-FFF2-40B4-BE49-F238E27FC236}">
                <a16:creationId xmlns:a16="http://schemas.microsoft.com/office/drawing/2014/main" id="{C2893B32-B038-AA41-AD59-FEDCC1A315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67"/>
          <a:stretch/>
        </p:blipFill>
        <p:spPr bwMode="auto">
          <a:xfrm>
            <a:off x="5617980" y="4010281"/>
            <a:ext cx="2095500" cy="16435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D51AD2C-11A2-AEC9-18F5-B07CDBB9A82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2949" b="13504"/>
          <a:stretch/>
        </p:blipFill>
        <p:spPr>
          <a:xfrm>
            <a:off x="309060" y="4292134"/>
            <a:ext cx="2685764" cy="197529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6A6AFE4-77DF-B96B-39F9-E45886E2A754}"/>
              </a:ext>
            </a:extLst>
          </p:cNvPr>
          <p:cNvSpPr txBox="1"/>
          <p:nvPr/>
        </p:nvSpPr>
        <p:spPr>
          <a:xfrm>
            <a:off x="6407650" y="5936696"/>
            <a:ext cx="2095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fr-FR" b="1" dirty="0">
                <a:solidFill>
                  <a:srgbClr val="000000"/>
                </a:solidFill>
                <a:latin typeface="KG HAPPY" panose="02000000000000000000" pitchFamily="2" charset="0"/>
              </a:rPr>
              <a:t>die </a:t>
            </a:r>
            <a:r>
              <a:rPr lang="fr-FR" altLang="fr-FR" b="1" dirty="0" err="1">
                <a:solidFill>
                  <a:srgbClr val="000000"/>
                </a:solidFill>
                <a:latin typeface="KG HAPPY" panose="02000000000000000000" pitchFamily="2" charset="0"/>
              </a:rPr>
              <a:t>Plätzchen</a:t>
            </a:r>
            <a:r>
              <a:rPr lang="fr-FR" altLang="fr-FR" dirty="0">
                <a:solidFill>
                  <a:srgbClr val="000000"/>
                </a:solidFill>
                <a:latin typeface="KG HAPPY" panose="02000000000000000000" pitchFamily="2" charset="0"/>
              </a:rPr>
              <a:t> </a:t>
            </a:r>
            <a:endParaRPr lang="de-DE" dirty="0">
              <a:latin typeface="KG HAPPY" panose="02000000000000000000" pitchFamily="2" charset="0"/>
            </a:endParaRPr>
          </a:p>
        </p:txBody>
      </p:sp>
      <p:pic>
        <p:nvPicPr>
          <p:cNvPr id="11292" name="Picture 28" descr="Weihnachtsmusik Stockfotos, lizenzfreie Weihnachtsmusik Bilder |  Depositphotos">
            <a:extLst>
              <a:ext uri="{FF2B5EF4-FFF2-40B4-BE49-F238E27FC236}">
                <a16:creationId xmlns:a16="http://schemas.microsoft.com/office/drawing/2014/main" id="{F17F8C91-5C96-578E-65CF-ED5222F97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824" y="1340470"/>
            <a:ext cx="1377170" cy="1822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8DFE3D2-E9CF-01F5-D15B-FAB56F874ED3}"/>
              </a:ext>
            </a:extLst>
          </p:cNvPr>
          <p:cNvSpPr txBox="1"/>
          <p:nvPr/>
        </p:nvSpPr>
        <p:spPr>
          <a:xfrm>
            <a:off x="2286000" y="324796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ClrTx/>
              <a:buFontTx/>
              <a:buNone/>
            </a:pPr>
            <a:r>
              <a:rPr lang="de-DE" altLang="fr-FR" b="1" dirty="0">
                <a:solidFill>
                  <a:srgbClr val="000000"/>
                </a:solidFill>
                <a:latin typeface="KG HAPPY" panose="02000000000000000000" pitchFamily="2" charset="0"/>
              </a:rPr>
              <a:t>der die </a:t>
            </a:r>
            <a:r>
              <a:rPr lang="de-DE" altLang="fr-FR" b="1" dirty="0" err="1">
                <a:solidFill>
                  <a:srgbClr val="000000"/>
                </a:solidFill>
                <a:latin typeface="KG HAPPY" panose="02000000000000000000" pitchFamily="2" charset="0"/>
              </a:rPr>
              <a:t>Weihnachstmusik</a:t>
            </a:r>
            <a:endParaRPr lang="de-DE" altLang="fr-FR" b="1" dirty="0">
              <a:solidFill>
                <a:srgbClr val="000000"/>
              </a:solidFill>
              <a:latin typeface="KG HAPPY" panose="020000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11FE08-89F1-A605-7E2A-47D05D59E0AE}"/>
              </a:ext>
            </a:extLst>
          </p:cNvPr>
          <p:cNvSpPr/>
          <p:nvPr/>
        </p:nvSpPr>
        <p:spPr>
          <a:xfrm>
            <a:off x="2313338" y="366215"/>
            <a:ext cx="45075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kern="10" dirty="0"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latin typeface="KG HAPPY" panose="02000000000000000000" pitchFamily="2" charset="0"/>
              </a:rPr>
              <a:t>VOKABELN</a:t>
            </a:r>
          </a:p>
        </p:txBody>
      </p:sp>
    </p:spTree>
    <p:extLst>
      <p:ext uri="{BB962C8B-B14F-4D97-AF65-F5344CB8AC3E}">
        <p14:creationId xmlns:p14="http://schemas.microsoft.com/office/powerpoint/2010/main" val="29348785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6AD057-D790-0035-C288-68AAA81D0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>
            <a:extLst>
              <a:ext uri="{FF2B5EF4-FFF2-40B4-BE49-F238E27FC236}">
                <a16:creationId xmlns:a16="http://schemas.microsoft.com/office/drawing/2014/main" id="{927EFD8F-67A2-5799-6CEB-1B0F2F8ED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1138" y="423863"/>
            <a:ext cx="2444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fr-FR" altLang="fr-FR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7171" name="AutoShape 2">
            <a:extLst>
              <a:ext uri="{FF2B5EF4-FFF2-40B4-BE49-F238E27FC236}">
                <a16:creationId xmlns:a16="http://schemas.microsoft.com/office/drawing/2014/main" id="{746D1AFB-6796-73A6-BE41-23ABAEB02D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de-DE"/>
          </a:p>
        </p:txBody>
      </p:sp>
      <p:sp>
        <p:nvSpPr>
          <p:cNvPr id="7172" name="AutoShape 3">
            <a:extLst>
              <a:ext uri="{FF2B5EF4-FFF2-40B4-BE49-F238E27FC236}">
                <a16:creationId xmlns:a16="http://schemas.microsoft.com/office/drawing/2014/main" id="{85F1EB49-E06C-61EE-5525-FC4BDA4BB7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14750" y="2471738"/>
            <a:ext cx="1714500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de-DE"/>
          </a:p>
        </p:txBody>
      </p:sp>
      <p:sp>
        <p:nvSpPr>
          <p:cNvPr id="7173" name="AutoShape 4">
            <a:extLst>
              <a:ext uri="{FF2B5EF4-FFF2-40B4-BE49-F238E27FC236}">
                <a16:creationId xmlns:a16="http://schemas.microsoft.com/office/drawing/2014/main" id="{56B0FCEB-38F7-7DC8-AADD-28EE9643F8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919413" y="1152525"/>
            <a:ext cx="3305175" cy="455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de-DE"/>
          </a:p>
        </p:txBody>
      </p:sp>
      <p:sp>
        <p:nvSpPr>
          <p:cNvPr id="7175" name="WordArt 6">
            <a:extLst>
              <a:ext uri="{FF2B5EF4-FFF2-40B4-BE49-F238E27FC236}">
                <a16:creationId xmlns:a16="http://schemas.microsoft.com/office/drawing/2014/main" id="{3D7E7A09-4687-6630-D5D3-EC65BD82500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27313" y="476250"/>
            <a:ext cx="2247900" cy="6604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endParaRPr lang="de-DE" sz="2800" kern="10" dirty="0"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742B7BB-0394-BC90-16F8-17F48196AA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50" b="90000" l="4500" r="95000">
                        <a14:foregroundMark x1="48500" y1="7750" x2="48500" y2="7750"/>
                        <a14:foregroundMark x1="50250" y1="4250" x2="50250" y2="4250"/>
                        <a14:foregroundMark x1="51000" y1="87000" x2="51000" y2="87000"/>
                        <a14:foregroundMark x1="4500" y1="35250" x2="4500" y2="35250"/>
                        <a14:foregroundMark x1="95000" y1="52750" x2="95000" y2="52750"/>
                        <a14:foregroundMark x1="89750" y1="58250" x2="89750" y2="58250"/>
                        <a14:foregroundMark x1="89000" y1="24250" x2="89000" y2="24250"/>
                        <a14:foregroundMark x1="17750" y1="11500" x2="17750" y2="11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0428" y="220823"/>
            <a:ext cx="1544637" cy="154463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4A8B46C-7AB3-DB0B-8B9E-585579653797}"/>
              </a:ext>
            </a:extLst>
          </p:cNvPr>
          <p:cNvSpPr txBox="1"/>
          <p:nvPr/>
        </p:nvSpPr>
        <p:spPr>
          <a:xfrm>
            <a:off x="1850508" y="587931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3600" kern="10" dirty="0"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latin typeface="KG HAPPY" panose="02000000000000000000" pitchFamily="2" charset="0"/>
              </a:rPr>
              <a:t>Was fehlt ? </a:t>
            </a:r>
          </a:p>
        </p:txBody>
      </p:sp>
      <p:pic>
        <p:nvPicPr>
          <p:cNvPr id="5" name="Picture 14" descr="Kerze - Kostenlose weihnachten-Icons">
            <a:extLst>
              <a:ext uri="{FF2B5EF4-FFF2-40B4-BE49-F238E27FC236}">
                <a16:creationId xmlns:a16="http://schemas.microsoft.com/office/drawing/2014/main" id="{253AA5BD-BCD6-6E1C-81F8-4126563C3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88" y="4816794"/>
            <a:ext cx="13589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8" descr="Imágenes de Adventskranz: descubre bancos de fotos, ilustraciones, vectores  y vídeos de 13,217 | Adobe Stock">
            <a:extLst>
              <a:ext uri="{FF2B5EF4-FFF2-40B4-BE49-F238E27FC236}">
                <a16:creationId xmlns:a16="http://schemas.microsoft.com/office/drawing/2014/main" id="{37EC7917-95FD-C3E7-7AC4-5D0AE7FBC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838" y="2234318"/>
            <a:ext cx="1910942" cy="169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8" descr="Weihnachtsmusik Stockfotos, lizenzfreie Weihnachtsmusik Bilder |  Depositphotos">
            <a:extLst>
              <a:ext uri="{FF2B5EF4-FFF2-40B4-BE49-F238E27FC236}">
                <a16:creationId xmlns:a16="http://schemas.microsoft.com/office/drawing/2014/main" id="{89DE87FC-93A0-3DD2-B5FF-8E11756BD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038" y="4482406"/>
            <a:ext cx="1377170" cy="1822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F5DF96C-CB22-4995-1AB3-FCF93AF20FD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12949" b="13504"/>
          <a:stretch/>
        </p:blipFill>
        <p:spPr>
          <a:xfrm>
            <a:off x="507626" y="2195628"/>
            <a:ext cx="2685764" cy="1975295"/>
          </a:xfrm>
          <a:prstGeom prst="rect">
            <a:avLst/>
          </a:prstGeom>
        </p:spPr>
      </p:pic>
      <p:pic>
        <p:nvPicPr>
          <p:cNvPr id="7" name="we-wish-you-a-merry-christmas-background-xmas-music-for-video-21-sec-260609">
            <a:hlinkClick r:id="" action="ppaction://media"/>
            <a:extLst>
              <a:ext uri="{FF2B5EF4-FFF2-40B4-BE49-F238E27FC236}">
                <a16:creationId xmlns:a16="http://schemas.microsoft.com/office/drawing/2014/main" id="{C364086A-CE8E-8622-9BA5-274F093DBF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15963" y="57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4935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E6831-2D75-5E4B-7F0F-F38861F33E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5736E19-6012-8405-5119-B43A94D5B4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94365">
            <a:off x="5629188" y="402874"/>
            <a:ext cx="2914650" cy="2914650"/>
          </a:xfrm>
          <a:prstGeom prst="rect">
            <a:avLst/>
          </a:prstGeom>
        </p:spPr>
      </p:pic>
      <p:pic>
        <p:nvPicPr>
          <p:cNvPr id="5" name="Picture 22" descr="Zuckerguss-Plätzchen Rezept">
            <a:extLst>
              <a:ext uri="{FF2B5EF4-FFF2-40B4-BE49-F238E27FC236}">
                <a16:creationId xmlns:a16="http://schemas.microsoft.com/office/drawing/2014/main" id="{3733907D-0F5E-5F2C-8614-BD0E70566A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67"/>
          <a:stretch/>
        </p:blipFill>
        <p:spPr bwMode="auto">
          <a:xfrm>
            <a:off x="1403648" y="1556792"/>
            <a:ext cx="3381426" cy="26521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DCAA537-F3A1-52FF-D84D-A3021BA9E2ED}"/>
              </a:ext>
            </a:extLst>
          </p:cNvPr>
          <p:cNvSpPr txBox="1"/>
          <p:nvPr/>
        </p:nvSpPr>
        <p:spPr>
          <a:xfrm>
            <a:off x="4590056" y="4901834"/>
            <a:ext cx="33814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fr-FR" sz="2400" b="1" dirty="0">
                <a:solidFill>
                  <a:srgbClr val="000000"/>
                </a:solidFill>
                <a:latin typeface="KG HAPPY" panose="02000000000000000000" pitchFamily="2" charset="0"/>
              </a:rPr>
              <a:t>die </a:t>
            </a:r>
            <a:r>
              <a:rPr lang="fr-FR" altLang="fr-FR" sz="2400" b="1" dirty="0" err="1">
                <a:solidFill>
                  <a:srgbClr val="000000"/>
                </a:solidFill>
                <a:latin typeface="KG HAPPY" panose="02000000000000000000" pitchFamily="2" charset="0"/>
              </a:rPr>
              <a:t>Plätzchen</a:t>
            </a:r>
            <a:r>
              <a:rPr lang="fr-FR" altLang="fr-FR" sz="2400" dirty="0">
                <a:solidFill>
                  <a:srgbClr val="000000"/>
                </a:solidFill>
                <a:latin typeface="KG HAPPY" panose="02000000000000000000" pitchFamily="2" charset="0"/>
              </a:rPr>
              <a:t> </a:t>
            </a:r>
            <a:endParaRPr lang="de-DE" sz="2400" dirty="0">
              <a:latin typeface="KG HAPPY" panose="02000000000000000000" pitchFamily="2" charset="0"/>
            </a:endParaRPr>
          </a:p>
        </p:txBody>
      </p:sp>
      <p:pic>
        <p:nvPicPr>
          <p:cNvPr id="7" name="CRWDApls_Applaudissements 1 (ID 2363)_LS">
            <a:hlinkClick r:id="" action="ppaction://media"/>
            <a:extLst>
              <a:ext uri="{FF2B5EF4-FFF2-40B4-BE49-F238E27FC236}">
                <a16:creationId xmlns:a16="http://schemas.microsoft.com/office/drawing/2014/main" id="{411DEB9A-48BB-13AA-7F38-AB4DD837E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22640" y="9636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8130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1">
            <a:extLst>
              <a:ext uri="{FF2B5EF4-FFF2-40B4-BE49-F238E27FC236}">
                <a16:creationId xmlns:a16="http://schemas.microsoft.com/office/drawing/2014/main" id="{53AD7441-9C6E-2C95-5C96-A357CCC86F3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71550" y="1152525"/>
            <a:ext cx="7200900" cy="455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de-DE"/>
          </a:p>
        </p:txBody>
      </p:sp>
      <p:sp>
        <p:nvSpPr>
          <p:cNvPr id="21509" name="Text Box 4">
            <a:extLst>
              <a:ext uri="{FF2B5EF4-FFF2-40B4-BE49-F238E27FC236}">
                <a16:creationId xmlns:a16="http://schemas.microsoft.com/office/drawing/2014/main" id="{3F5F43CC-8BE7-A1D2-741C-14AEF490A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8981" y="3511615"/>
            <a:ext cx="2562218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fr-FR" altLang="fr-FR" sz="2400" b="1" dirty="0">
                <a:solidFill>
                  <a:srgbClr val="000000"/>
                </a:solidFill>
              </a:rPr>
              <a:t>der </a:t>
            </a:r>
            <a:r>
              <a:rPr lang="fr-FR" altLang="fr-FR" sz="2400" b="1" dirty="0" err="1">
                <a:solidFill>
                  <a:srgbClr val="000000"/>
                </a:solidFill>
              </a:rPr>
              <a:t>Lebkuchen</a:t>
            </a:r>
            <a:r>
              <a:rPr lang="fr-FR" altLang="fr-FR" dirty="0">
                <a:solidFill>
                  <a:srgbClr val="000000"/>
                </a:solidFill>
              </a:rPr>
              <a:t>   </a:t>
            </a:r>
          </a:p>
        </p:txBody>
      </p:sp>
      <p:sp>
        <p:nvSpPr>
          <p:cNvPr id="21511" name="Text Box 6">
            <a:extLst>
              <a:ext uri="{FF2B5EF4-FFF2-40B4-BE49-F238E27FC236}">
                <a16:creationId xmlns:a16="http://schemas.microsoft.com/office/drawing/2014/main" id="{EDC7A882-75B7-1E04-DA64-E0F68D31F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373" y="6212605"/>
            <a:ext cx="2349018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fr-FR" altLang="fr-FR" sz="2400" b="1" dirty="0">
                <a:solidFill>
                  <a:srgbClr val="000000"/>
                </a:solidFill>
              </a:rPr>
              <a:t>die </a:t>
            </a:r>
            <a:r>
              <a:rPr lang="fr-FR" altLang="fr-FR" sz="2400" b="1" dirty="0" err="1">
                <a:solidFill>
                  <a:srgbClr val="000000"/>
                </a:solidFill>
              </a:rPr>
              <a:t>Zimtsterne</a:t>
            </a:r>
            <a:r>
              <a:rPr lang="fr-FR" altLang="fr-FR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1512" name="AutoShape 7">
            <a:extLst>
              <a:ext uri="{FF2B5EF4-FFF2-40B4-BE49-F238E27FC236}">
                <a16:creationId xmlns:a16="http://schemas.microsoft.com/office/drawing/2014/main" id="{261A58C3-06E2-1A56-FD24-084B6D0E2D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57288" y="1152525"/>
            <a:ext cx="6829425" cy="455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de-DE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1A0277E-337C-42BF-0EF6-E44DAB610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966" y="1087551"/>
            <a:ext cx="2393437" cy="2393437"/>
          </a:xfrm>
          <a:prstGeom prst="rect">
            <a:avLst/>
          </a:prstGeom>
        </p:spPr>
      </p:pic>
      <p:pic>
        <p:nvPicPr>
          <p:cNvPr id="21515" name="Picture 11" descr="Zimtsterne - nach Omas Original-Rezept!">
            <a:extLst>
              <a:ext uri="{FF2B5EF4-FFF2-40B4-BE49-F238E27FC236}">
                <a16:creationId xmlns:a16="http://schemas.microsoft.com/office/drawing/2014/main" id="{7614340D-54F2-AA9E-42E6-A83EBDDF5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5294">
            <a:off x="698031" y="4181957"/>
            <a:ext cx="2366104" cy="17745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 descr="Stollen (Alsace)">
            <a:extLst>
              <a:ext uri="{FF2B5EF4-FFF2-40B4-BE49-F238E27FC236}">
                <a16:creationId xmlns:a16="http://schemas.microsoft.com/office/drawing/2014/main" id="{AF41A45F-6A89-BEDA-BF14-9969260D6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571" y="4391297"/>
            <a:ext cx="3227748" cy="18156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F2D4F58-7035-B2D5-5C36-B58364EFBE44}"/>
              </a:ext>
            </a:extLst>
          </p:cNvPr>
          <p:cNvSpPr txBox="1"/>
          <p:nvPr/>
        </p:nvSpPr>
        <p:spPr>
          <a:xfrm>
            <a:off x="2185464" y="3529768"/>
            <a:ext cx="2832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fr-FR" sz="1800" b="1" dirty="0">
                <a:solidFill>
                  <a:srgbClr val="000000"/>
                </a:solidFill>
              </a:rPr>
              <a:t> der </a:t>
            </a:r>
            <a:r>
              <a:rPr lang="fr-FR" altLang="fr-FR" sz="1800" b="1" dirty="0" err="1">
                <a:solidFill>
                  <a:srgbClr val="000000"/>
                </a:solidFill>
              </a:rPr>
              <a:t>Weihnachtsmarkt</a:t>
            </a:r>
            <a:r>
              <a:rPr lang="fr-FR" altLang="fr-FR" sz="1800" b="1" dirty="0">
                <a:solidFill>
                  <a:srgbClr val="000000"/>
                </a:solidFill>
              </a:rPr>
              <a:t> </a:t>
            </a:r>
            <a:endParaRPr lang="de-DE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188CFF8-8139-409F-0208-EA9CA17D7E18}"/>
              </a:ext>
            </a:extLst>
          </p:cNvPr>
          <p:cNvSpPr txBox="1"/>
          <p:nvPr/>
        </p:nvSpPr>
        <p:spPr>
          <a:xfrm>
            <a:off x="7351964" y="6307119"/>
            <a:ext cx="16409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fr-FR" sz="1800" b="1" dirty="0">
                <a:solidFill>
                  <a:srgbClr val="000000"/>
                </a:solidFill>
              </a:rPr>
              <a:t>der </a:t>
            </a:r>
            <a:r>
              <a:rPr lang="fr-FR" altLang="fr-FR" sz="1800" b="1" dirty="0" err="1">
                <a:solidFill>
                  <a:srgbClr val="000000"/>
                </a:solidFill>
              </a:rPr>
              <a:t>Stollen</a:t>
            </a:r>
            <a:r>
              <a:rPr lang="fr-FR" altLang="fr-FR" sz="1800" b="1" dirty="0">
                <a:solidFill>
                  <a:srgbClr val="000000"/>
                </a:solidFill>
              </a:rPr>
              <a:t> </a:t>
            </a:r>
            <a:endParaRPr lang="de-DE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A0DC695-E242-340F-BC50-8A66D55ADA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457" y="1642962"/>
            <a:ext cx="2582014" cy="17051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6683537-07A9-0A80-81FA-36F84DEC2335}"/>
              </a:ext>
            </a:extLst>
          </p:cNvPr>
          <p:cNvSpPr/>
          <p:nvPr/>
        </p:nvSpPr>
        <p:spPr>
          <a:xfrm>
            <a:off x="2313338" y="366215"/>
            <a:ext cx="45075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kern="10" dirty="0"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latin typeface="KG HAPPY" panose="02000000000000000000" pitchFamily="2" charset="0"/>
              </a:rPr>
              <a:t>VOKABELN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/>
      <p:bldP spid="21511" grpId="0"/>
      <p:bldP spid="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FE1AF-BF83-980B-2AF6-A4BE1334D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1">
            <a:extLst>
              <a:ext uri="{FF2B5EF4-FFF2-40B4-BE49-F238E27FC236}">
                <a16:creationId xmlns:a16="http://schemas.microsoft.com/office/drawing/2014/main" id="{21F3B418-083B-B954-55B5-3329DF755B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71550" y="1152525"/>
            <a:ext cx="7200900" cy="455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de-DE"/>
          </a:p>
        </p:txBody>
      </p:sp>
      <p:sp>
        <p:nvSpPr>
          <p:cNvPr id="21509" name="Text Box 4">
            <a:extLst>
              <a:ext uri="{FF2B5EF4-FFF2-40B4-BE49-F238E27FC236}">
                <a16:creationId xmlns:a16="http://schemas.microsoft.com/office/drawing/2014/main" id="{88F72F66-D09D-6207-4D1B-3507F8331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8981" y="3511615"/>
            <a:ext cx="2562218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fr-FR" altLang="fr-FR" sz="2400" b="1" dirty="0">
                <a:solidFill>
                  <a:srgbClr val="000000"/>
                </a:solidFill>
              </a:rPr>
              <a:t>der </a:t>
            </a:r>
            <a:r>
              <a:rPr lang="fr-FR" altLang="fr-FR" sz="2400" b="1" dirty="0" err="1">
                <a:solidFill>
                  <a:srgbClr val="000000"/>
                </a:solidFill>
              </a:rPr>
              <a:t>Lebkuchen</a:t>
            </a:r>
            <a:r>
              <a:rPr lang="fr-FR" altLang="fr-FR" dirty="0">
                <a:solidFill>
                  <a:srgbClr val="000000"/>
                </a:solidFill>
              </a:rPr>
              <a:t>   </a:t>
            </a:r>
          </a:p>
        </p:txBody>
      </p:sp>
      <p:sp>
        <p:nvSpPr>
          <p:cNvPr id="21511" name="Text Box 6">
            <a:extLst>
              <a:ext uri="{FF2B5EF4-FFF2-40B4-BE49-F238E27FC236}">
                <a16:creationId xmlns:a16="http://schemas.microsoft.com/office/drawing/2014/main" id="{519879E8-C9B5-749B-27DD-37879AF4B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373" y="6212605"/>
            <a:ext cx="2349018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fr-FR" altLang="fr-FR" sz="2400" b="1" dirty="0">
                <a:solidFill>
                  <a:srgbClr val="000000"/>
                </a:solidFill>
              </a:rPr>
              <a:t>die </a:t>
            </a:r>
            <a:r>
              <a:rPr lang="fr-FR" altLang="fr-FR" sz="2400" b="1" dirty="0" err="1">
                <a:solidFill>
                  <a:srgbClr val="000000"/>
                </a:solidFill>
              </a:rPr>
              <a:t>Zimtsterne</a:t>
            </a:r>
            <a:r>
              <a:rPr lang="fr-FR" altLang="fr-FR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1512" name="AutoShape 7">
            <a:extLst>
              <a:ext uri="{FF2B5EF4-FFF2-40B4-BE49-F238E27FC236}">
                <a16:creationId xmlns:a16="http://schemas.microsoft.com/office/drawing/2014/main" id="{7319C26B-AEE5-B6C6-4F68-D3D2E30B7F4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57288" y="1152525"/>
            <a:ext cx="6829425" cy="455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de-DE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95B1A1F-C67A-A544-3C76-D52F81CC4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966" y="1087551"/>
            <a:ext cx="2393437" cy="2393437"/>
          </a:xfrm>
          <a:prstGeom prst="rect">
            <a:avLst/>
          </a:prstGeom>
        </p:spPr>
      </p:pic>
      <p:pic>
        <p:nvPicPr>
          <p:cNvPr id="21515" name="Picture 11" descr="Zimtsterne - nach Omas Original-Rezept!">
            <a:extLst>
              <a:ext uri="{FF2B5EF4-FFF2-40B4-BE49-F238E27FC236}">
                <a16:creationId xmlns:a16="http://schemas.microsoft.com/office/drawing/2014/main" id="{F9E7D196-21C5-8F7B-6F6C-53EE75050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5294">
            <a:off x="698031" y="4181957"/>
            <a:ext cx="2366104" cy="17745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 descr="Stollen (Alsace)">
            <a:extLst>
              <a:ext uri="{FF2B5EF4-FFF2-40B4-BE49-F238E27FC236}">
                <a16:creationId xmlns:a16="http://schemas.microsoft.com/office/drawing/2014/main" id="{A462F694-C3C6-D083-4906-CA482D72C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571" y="4391297"/>
            <a:ext cx="3227748" cy="18156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4AFB6C6-9FD7-F701-35EE-7246304983AC}"/>
              </a:ext>
            </a:extLst>
          </p:cNvPr>
          <p:cNvSpPr txBox="1"/>
          <p:nvPr/>
        </p:nvSpPr>
        <p:spPr>
          <a:xfrm>
            <a:off x="2185464" y="3529768"/>
            <a:ext cx="2832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fr-FR" sz="1800" b="1" dirty="0">
                <a:solidFill>
                  <a:srgbClr val="000000"/>
                </a:solidFill>
              </a:rPr>
              <a:t> der </a:t>
            </a:r>
            <a:r>
              <a:rPr lang="fr-FR" altLang="fr-FR" sz="1800" b="1" dirty="0" err="1">
                <a:solidFill>
                  <a:srgbClr val="000000"/>
                </a:solidFill>
              </a:rPr>
              <a:t>Weihnachtsmarkt</a:t>
            </a:r>
            <a:r>
              <a:rPr lang="fr-FR" altLang="fr-FR" sz="1800" b="1" dirty="0">
                <a:solidFill>
                  <a:srgbClr val="000000"/>
                </a:solidFill>
              </a:rPr>
              <a:t> </a:t>
            </a:r>
            <a:endParaRPr lang="de-DE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7861B38-94F3-C2E1-1848-92876B3CB87A}"/>
              </a:ext>
            </a:extLst>
          </p:cNvPr>
          <p:cNvSpPr txBox="1"/>
          <p:nvPr/>
        </p:nvSpPr>
        <p:spPr>
          <a:xfrm>
            <a:off x="7351964" y="6307119"/>
            <a:ext cx="16409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fr-FR" sz="1800" b="1" dirty="0">
                <a:solidFill>
                  <a:srgbClr val="000000"/>
                </a:solidFill>
              </a:rPr>
              <a:t>der </a:t>
            </a:r>
            <a:r>
              <a:rPr lang="fr-FR" altLang="fr-FR" sz="1800" b="1" dirty="0" err="1">
                <a:solidFill>
                  <a:srgbClr val="000000"/>
                </a:solidFill>
              </a:rPr>
              <a:t>Stollen</a:t>
            </a:r>
            <a:r>
              <a:rPr lang="fr-FR" altLang="fr-FR" sz="1800" b="1" dirty="0">
                <a:solidFill>
                  <a:srgbClr val="000000"/>
                </a:solidFill>
              </a:rPr>
              <a:t> </a:t>
            </a:r>
            <a:endParaRPr lang="de-DE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C2E8F57-693F-2E36-70B0-D500B9E811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457" y="1642962"/>
            <a:ext cx="2582014" cy="17051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64CF0D3-D52F-A41F-1498-5056A95E1CF7}"/>
              </a:ext>
            </a:extLst>
          </p:cNvPr>
          <p:cNvSpPr/>
          <p:nvPr/>
        </p:nvSpPr>
        <p:spPr>
          <a:xfrm>
            <a:off x="2313338" y="366215"/>
            <a:ext cx="45075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kern="10" dirty="0"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latin typeface="KG HAPPY" panose="02000000000000000000" pitchFamily="2" charset="0"/>
              </a:rPr>
              <a:t>VOKABELN</a:t>
            </a:r>
          </a:p>
        </p:txBody>
      </p:sp>
    </p:spTree>
    <p:extLst>
      <p:ext uri="{BB962C8B-B14F-4D97-AF65-F5344CB8AC3E}">
        <p14:creationId xmlns:p14="http://schemas.microsoft.com/office/powerpoint/2010/main" val="1891282274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6277B-393B-0999-B34D-E3F7D937C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>
            <a:extLst>
              <a:ext uri="{FF2B5EF4-FFF2-40B4-BE49-F238E27FC236}">
                <a16:creationId xmlns:a16="http://schemas.microsoft.com/office/drawing/2014/main" id="{F551CBAE-C94F-63EB-C2F7-5B648D30C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1138" y="423863"/>
            <a:ext cx="2444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fr-FR" altLang="fr-FR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7171" name="AutoShape 2">
            <a:extLst>
              <a:ext uri="{FF2B5EF4-FFF2-40B4-BE49-F238E27FC236}">
                <a16:creationId xmlns:a16="http://schemas.microsoft.com/office/drawing/2014/main" id="{F79ED488-A78C-3B74-1615-41B8253A74E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de-DE"/>
          </a:p>
        </p:txBody>
      </p:sp>
      <p:sp>
        <p:nvSpPr>
          <p:cNvPr id="7172" name="AutoShape 3">
            <a:extLst>
              <a:ext uri="{FF2B5EF4-FFF2-40B4-BE49-F238E27FC236}">
                <a16:creationId xmlns:a16="http://schemas.microsoft.com/office/drawing/2014/main" id="{492D969E-2517-C70F-A6F2-2369D230D1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14750" y="2471738"/>
            <a:ext cx="1714500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de-DE"/>
          </a:p>
        </p:txBody>
      </p:sp>
      <p:sp>
        <p:nvSpPr>
          <p:cNvPr id="7173" name="AutoShape 4">
            <a:extLst>
              <a:ext uri="{FF2B5EF4-FFF2-40B4-BE49-F238E27FC236}">
                <a16:creationId xmlns:a16="http://schemas.microsoft.com/office/drawing/2014/main" id="{EDF833F1-8D8C-7F9D-FCCC-DE98B4502A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919413" y="1152525"/>
            <a:ext cx="3305175" cy="455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de-DE"/>
          </a:p>
        </p:txBody>
      </p:sp>
      <p:sp>
        <p:nvSpPr>
          <p:cNvPr id="7175" name="WordArt 6">
            <a:extLst>
              <a:ext uri="{FF2B5EF4-FFF2-40B4-BE49-F238E27FC236}">
                <a16:creationId xmlns:a16="http://schemas.microsoft.com/office/drawing/2014/main" id="{B2AC854A-A7BE-8E32-8EB5-F2EB466A37B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27313" y="476250"/>
            <a:ext cx="2247900" cy="6604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endParaRPr lang="de-DE" sz="2800" kern="10" dirty="0"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E54F2B2-AA8B-30D1-AF41-009374CFC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50" b="90000" l="4500" r="95000">
                        <a14:foregroundMark x1="48500" y1="7750" x2="48500" y2="7750"/>
                        <a14:foregroundMark x1="50250" y1="4250" x2="50250" y2="4250"/>
                        <a14:foregroundMark x1="51000" y1="87000" x2="51000" y2="87000"/>
                        <a14:foregroundMark x1="4500" y1="35250" x2="4500" y2="35250"/>
                        <a14:foregroundMark x1="95000" y1="52750" x2="95000" y2="52750"/>
                        <a14:foregroundMark x1="89750" y1="58250" x2="89750" y2="58250"/>
                        <a14:foregroundMark x1="89000" y1="24250" x2="89000" y2="24250"/>
                        <a14:foregroundMark x1="17750" y1="11500" x2="17750" y2="11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0428" y="220823"/>
            <a:ext cx="1544637" cy="154463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E5CFFD3-AEA1-00F3-954E-125B41D4A194}"/>
              </a:ext>
            </a:extLst>
          </p:cNvPr>
          <p:cNvSpPr txBox="1"/>
          <p:nvPr/>
        </p:nvSpPr>
        <p:spPr>
          <a:xfrm>
            <a:off x="1850508" y="587931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3600" kern="10" dirty="0"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latin typeface="KG HAPPY" panose="02000000000000000000" pitchFamily="2" charset="0"/>
              </a:rPr>
              <a:t>Was fehlt ?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F96A3DC-F11E-8640-C846-4C9E803153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5813" y="4340747"/>
            <a:ext cx="2393437" cy="2393437"/>
          </a:xfrm>
          <a:prstGeom prst="rect">
            <a:avLst/>
          </a:prstGeom>
        </p:spPr>
      </p:pic>
      <p:pic>
        <p:nvPicPr>
          <p:cNvPr id="8" name="Picture 11" descr="Zimtsterne - nach Omas Original-Rezept!">
            <a:extLst>
              <a:ext uri="{FF2B5EF4-FFF2-40B4-BE49-F238E27FC236}">
                <a16:creationId xmlns:a16="http://schemas.microsoft.com/office/drawing/2014/main" id="{C770F705-13FA-C8B1-D540-CADD9957F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5294">
            <a:off x="624239" y="2201635"/>
            <a:ext cx="2366104" cy="17745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3" descr="Stollen (Alsace)">
            <a:extLst>
              <a:ext uri="{FF2B5EF4-FFF2-40B4-BE49-F238E27FC236}">
                <a16:creationId xmlns:a16="http://schemas.microsoft.com/office/drawing/2014/main" id="{C504F8F7-A8A5-24EF-8065-FB2210490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762" y="2201711"/>
            <a:ext cx="3227748" cy="18156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we-wish-you-a-merry-christmas-background-xmas-music-for-video-21-sec-260609">
            <a:hlinkClick r:id="" action="ppaction://media"/>
            <a:extLst>
              <a:ext uri="{FF2B5EF4-FFF2-40B4-BE49-F238E27FC236}">
                <a16:creationId xmlns:a16="http://schemas.microsoft.com/office/drawing/2014/main" id="{B484FC27-8519-121C-BB2B-C305AF9B20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15963" y="57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8728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0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2">
            <a:extLst>
              <a:ext uri="{FF2B5EF4-FFF2-40B4-BE49-F238E27FC236}">
                <a16:creationId xmlns:a16="http://schemas.microsoft.com/office/drawing/2014/main" id="{AA8AC86C-872B-8352-F4E7-A963C72C2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4887913"/>
            <a:ext cx="3476762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fr-FR" altLang="fr-FR" sz="2400" b="1" dirty="0">
                <a:solidFill>
                  <a:srgbClr val="000000"/>
                </a:solidFill>
              </a:rPr>
              <a:t> der </a:t>
            </a:r>
            <a:r>
              <a:rPr lang="fr-FR" altLang="fr-FR" sz="2400" b="1" dirty="0" err="1">
                <a:solidFill>
                  <a:srgbClr val="000000"/>
                </a:solidFill>
              </a:rPr>
              <a:t>Weihnachtsmarkt</a:t>
            </a:r>
            <a:r>
              <a:rPr lang="fr-FR" altLang="fr-FR" sz="2400" b="1" dirty="0">
                <a:solidFill>
                  <a:srgbClr val="000000"/>
                </a:solidFill>
              </a:rPr>
              <a:t> </a:t>
            </a:r>
            <a:endParaRPr lang="de-DE" sz="240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A6771A2-19BC-9395-D96D-A5D7957EB5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242" y="1132681"/>
            <a:ext cx="4470667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CRWDApls_Applaudissements 1 (ID 2363)_LS">
            <a:hlinkClick r:id="" action="ppaction://media"/>
            <a:extLst>
              <a:ext uri="{FF2B5EF4-FFF2-40B4-BE49-F238E27FC236}">
                <a16:creationId xmlns:a16="http://schemas.microsoft.com/office/drawing/2014/main" id="{158A589D-D010-B47A-0A81-0E4D66F10C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22640" y="963613"/>
            <a:ext cx="609600" cy="6096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3B07318-C9EE-83E2-AEF4-7992DA0E91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194365">
            <a:off x="6061237" y="237716"/>
            <a:ext cx="2914650" cy="291465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1144DC-F04C-F473-3BC2-0AF217B83F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WordArt 2">
            <a:extLst>
              <a:ext uri="{FF2B5EF4-FFF2-40B4-BE49-F238E27FC236}">
                <a16:creationId xmlns:a16="http://schemas.microsoft.com/office/drawing/2014/main" id="{4AE4EECE-2238-1841-4624-C223530C9CE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03575" y="404813"/>
            <a:ext cx="1819275" cy="762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endParaRPr lang="de-DE" kern="10" dirty="0"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solidFill>
                <a:srgbClr val="000000"/>
              </a:solidFill>
              <a:latin typeface="Impact" panose="020B0806030902050204" pitchFamily="34" charset="0"/>
            </a:endParaRPr>
          </a:p>
        </p:txBody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C3FEC4A5-18DA-4577-0FBD-1869B804AF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7852" y="3365589"/>
            <a:ext cx="1706015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fr-FR" altLang="fr-FR" b="1" dirty="0">
                <a:solidFill>
                  <a:srgbClr val="000000"/>
                </a:solidFill>
                <a:latin typeface="KG HAPPY" panose="02000000000000000000" pitchFamily="2" charset="0"/>
              </a:rPr>
              <a:t>die </a:t>
            </a:r>
            <a:r>
              <a:rPr lang="fr-FR" altLang="fr-FR" b="1" dirty="0" err="1">
                <a:solidFill>
                  <a:srgbClr val="000000"/>
                </a:solidFill>
                <a:latin typeface="KG HAPPY" panose="02000000000000000000" pitchFamily="2" charset="0"/>
              </a:rPr>
              <a:t>Kugel</a:t>
            </a:r>
            <a:endParaRPr lang="fr-FR" altLang="fr-FR" b="1" dirty="0">
              <a:solidFill>
                <a:srgbClr val="000000"/>
              </a:solidFill>
              <a:latin typeface="KG HAPPY" panose="02000000000000000000" pitchFamily="2" charset="0"/>
            </a:endParaRPr>
          </a:p>
        </p:txBody>
      </p:sp>
      <p:sp>
        <p:nvSpPr>
          <p:cNvPr id="5128" name="Rectangle 7">
            <a:extLst>
              <a:ext uri="{FF2B5EF4-FFF2-40B4-BE49-F238E27FC236}">
                <a16:creationId xmlns:a16="http://schemas.microsoft.com/office/drawing/2014/main" id="{AB1262F8-A236-D79C-B429-483E47D435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5725" y="32464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de-DE"/>
          </a:p>
        </p:txBody>
      </p:sp>
      <p:sp>
        <p:nvSpPr>
          <p:cNvPr id="5129" name="AutoShape 8">
            <a:extLst>
              <a:ext uri="{FF2B5EF4-FFF2-40B4-BE49-F238E27FC236}">
                <a16:creationId xmlns:a16="http://schemas.microsoft.com/office/drawing/2014/main" id="{6A777C30-30FA-563D-F1A1-261E26719F1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38375" y="1814513"/>
            <a:ext cx="4667250" cy="322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de-DE"/>
          </a:p>
        </p:txBody>
      </p:sp>
      <p:sp>
        <p:nvSpPr>
          <p:cNvPr id="5131" name="Text Box 10">
            <a:extLst>
              <a:ext uri="{FF2B5EF4-FFF2-40B4-BE49-F238E27FC236}">
                <a16:creationId xmlns:a16="http://schemas.microsoft.com/office/drawing/2014/main" id="{7D64A573-64F4-5C81-8909-4FBC7E7344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8712" y="5899558"/>
            <a:ext cx="1800572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fr-FR" altLang="fr-FR" b="1" dirty="0">
                <a:solidFill>
                  <a:srgbClr val="000000"/>
                </a:solidFill>
                <a:latin typeface="KG HAPPY" panose="02000000000000000000" pitchFamily="2" charset="0"/>
              </a:rPr>
              <a:t>der Stern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80346E2-E9FD-EDB5-0D43-EC3D7F294675}"/>
              </a:ext>
            </a:extLst>
          </p:cNvPr>
          <p:cNvSpPr/>
          <p:nvPr/>
        </p:nvSpPr>
        <p:spPr>
          <a:xfrm>
            <a:off x="2128838" y="258068"/>
            <a:ext cx="45075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kern="10" dirty="0"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latin typeface="KG HAPPY" panose="02000000000000000000" pitchFamily="2" charset="0"/>
              </a:rPr>
              <a:t>VOKABELN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5CFD25A-A491-A938-8580-3AE67B461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682" y="1101987"/>
            <a:ext cx="2320506" cy="232050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2C30EBB-D350-7B09-827B-12ACC097C8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9902" y="1285875"/>
            <a:ext cx="2143125" cy="214312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BBE6C94-15A2-1F04-CC57-BBA45809D2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4584" y="1181398"/>
            <a:ext cx="2143126" cy="2143126"/>
          </a:xfrm>
          <a:prstGeom prst="rect">
            <a:avLst/>
          </a:prstGeom>
        </p:spPr>
      </p:pic>
      <p:pic>
        <p:nvPicPr>
          <p:cNvPr id="5134" name="Picture 14" descr="Strohstern Images – Browse 1,279 Stock Photos, Vectors, and Video | Adobe  Stock">
            <a:extLst>
              <a:ext uri="{FF2B5EF4-FFF2-40B4-BE49-F238E27FC236}">
                <a16:creationId xmlns:a16="http://schemas.microsoft.com/office/drawing/2014/main" id="{6C9A33A7-ED4E-E700-6F79-6500445136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9" r="14615"/>
          <a:stretch/>
        </p:blipFill>
        <p:spPr bwMode="auto">
          <a:xfrm>
            <a:off x="1090915" y="3886438"/>
            <a:ext cx="2294920" cy="189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E18B4B4-2807-35AF-9791-F11256C574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77847" y1="30741" x2="77847" y2="30741"/>
                        <a14:foregroundMark x1="88264" y1="48426" x2="88264" y2="48426"/>
                        <a14:backgroundMark x1="68819" y1="85741" x2="68819" y2="85741"/>
                        <a14:backgroundMark x1="38681" y1="80000" x2="38681" y2="80000"/>
                        <a14:backgroundMark x1="89236" y1="58148" x2="89236" y2="581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2251" y="3677726"/>
            <a:ext cx="3330985" cy="2498239"/>
          </a:xfrm>
          <a:prstGeom prst="rect">
            <a:avLst/>
          </a:prstGeom>
        </p:spPr>
      </p:pic>
      <p:sp>
        <p:nvSpPr>
          <p:cNvPr id="7" name="Text Box 10">
            <a:extLst>
              <a:ext uri="{FF2B5EF4-FFF2-40B4-BE49-F238E27FC236}">
                <a16:creationId xmlns:a16="http://schemas.microsoft.com/office/drawing/2014/main" id="{87921F09-1A92-90EB-69FD-63200081C8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0295" y="5873454"/>
            <a:ext cx="2654219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fr-FR" altLang="fr-FR" b="1" dirty="0" err="1">
                <a:solidFill>
                  <a:srgbClr val="000000"/>
                </a:solidFill>
                <a:latin typeface="KG HAPPY" panose="02000000000000000000" pitchFamily="2" charset="0"/>
              </a:rPr>
              <a:t>das</a:t>
            </a:r>
            <a:r>
              <a:rPr lang="fr-FR" altLang="fr-FR" b="1" dirty="0">
                <a:solidFill>
                  <a:srgbClr val="000000"/>
                </a:solidFill>
                <a:latin typeface="KG HAPPY" panose="02000000000000000000" pitchFamily="2" charset="0"/>
              </a:rPr>
              <a:t>  </a:t>
            </a:r>
            <a:r>
              <a:rPr lang="fr-FR" altLang="fr-FR" b="1" dirty="0" err="1">
                <a:solidFill>
                  <a:srgbClr val="000000"/>
                </a:solidFill>
                <a:latin typeface="KG HAPPY" panose="02000000000000000000" pitchFamily="2" charset="0"/>
              </a:rPr>
              <a:t>Geschenk</a:t>
            </a:r>
            <a:endParaRPr lang="fr-FR" altLang="fr-FR" b="1" dirty="0">
              <a:solidFill>
                <a:srgbClr val="000000"/>
              </a:solidFill>
              <a:latin typeface="KG HAPPY" panose="02000000000000000000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19ED1D3-8889-3510-3C32-A1FB4E46540A}"/>
              </a:ext>
            </a:extLst>
          </p:cNvPr>
          <p:cNvSpPr txBox="1"/>
          <p:nvPr/>
        </p:nvSpPr>
        <p:spPr>
          <a:xfrm>
            <a:off x="378183" y="3365589"/>
            <a:ext cx="28157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fr-FR" b="1" dirty="0">
                <a:solidFill>
                  <a:srgbClr val="000000"/>
                </a:solidFill>
                <a:latin typeface="KG HAPPY" panose="02000000000000000000" pitchFamily="2" charset="0"/>
              </a:rPr>
              <a:t>der Tannenbaum</a:t>
            </a:r>
            <a:r>
              <a:rPr lang="fr-FR" altLang="fr-FR" b="1" dirty="0">
                <a:solidFill>
                  <a:srgbClr val="000000"/>
                </a:solidFill>
                <a:latin typeface="KG HAPPY" panose="02000000000000000000" pitchFamily="2" charset="0"/>
              </a:rPr>
              <a:t> </a:t>
            </a:r>
            <a:endParaRPr lang="de-DE" dirty="0">
              <a:latin typeface="KG HAPPY" panose="02000000000000000000" pitchFamily="2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6856DBD-6B71-8B25-8272-160C8372740F}"/>
              </a:ext>
            </a:extLst>
          </p:cNvPr>
          <p:cNvSpPr txBox="1"/>
          <p:nvPr/>
        </p:nvSpPr>
        <p:spPr>
          <a:xfrm>
            <a:off x="3203575" y="3397955"/>
            <a:ext cx="32606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fr-FR" b="1" dirty="0">
                <a:solidFill>
                  <a:srgbClr val="000000"/>
                </a:solidFill>
                <a:latin typeface="KG HAPPY" panose="02000000000000000000" pitchFamily="2" charset="0"/>
              </a:rPr>
              <a:t>der Weihnachtsmann</a:t>
            </a:r>
            <a:r>
              <a:rPr lang="fr-FR" altLang="fr-FR" b="1" dirty="0">
                <a:solidFill>
                  <a:srgbClr val="000000"/>
                </a:solidFill>
                <a:latin typeface="KG HAPPY" panose="02000000000000000000" pitchFamily="2" charset="0"/>
              </a:rPr>
              <a:t> </a:t>
            </a:r>
            <a:endParaRPr lang="de-DE" dirty="0">
              <a:latin typeface="KG HAPPY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1395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  <p:bldP spid="5131" grpId="0"/>
      <p:bldP spid="7" grpId="0"/>
      <p:bldP spid="9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E44B0D-F525-A87F-984C-1819E1CCD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WordArt 2">
            <a:extLst>
              <a:ext uri="{FF2B5EF4-FFF2-40B4-BE49-F238E27FC236}">
                <a16:creationId xmlns:a16="http://schemas.microsoft.com/office/drawing/2014/main" id="{9BF47A32-0912-7EC8-BA40-5E31B9BC27D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03575" y="404813"/>
            <a:ext cx="1819275" cy="762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endParaRPr lang="de-DE" kern="10" dirty="0"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solidFill>
                <a:srgbClr val="000000"/>
              </a:solidFill>
              <a:latin typeface="Impact" panose="020B0806030902050204" pitchFamily="34" charset="0"/>
            </a:endParaRPr>
          </a:p>
        </p:txBody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73982A85-E6C0-5202-0C7A-64E5B59CA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7852" y="3365589"/>
            <a:ext cx="1706015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fr-FR" altLang="fr-FR" b="1" dirty="0">
                <a:solidFill>
                  <a:srgbClr val="000000"/>
                </a:solidFill>
                <a:latin typeface="KG HAPPY" panose="02000000000000000000" pitchFamily="2" charset="0"/>
              </a:rPr>
              <a:t>die </a:t>
            </a:r>
            <a:r>
              <a:rPr lang="fr-FR" altLang="fr-FR" b="1" dirty="0" err="1">
                <a:solidFill>
                  <a:srgbClr val="000000"/>
                </a:solidFill>
                <a:latin typeface="KG HAPPY" panose="02000000000000000000" pitchFamily="2" charset="0"/>
              </a:rPr>
              <a:t>Kugel</a:t>
            </a:r>
            <a:endParaRPr lang="fr-FR" altLang="fr-FR" b="1" dirty="0">
              <a:solidFill>
                <a:srgbClr val="000000"/>
              </a:solidFill>
              <a:latin typeface="KG HAPPY" panose="02000000000000000000" pitchFamily="2" charset="0"/>
            </a:endParaRPr>
          </a:p>
        </p:txBody>
      </p:sp>
      <p:sp>
        <p:nvSpPr>
          <p:cNvPr id="5128" name="Rectangle 7">
            <a:extLst>
              <a:ext uri="{FF2B5EF4-FFF2-40B4-BE49-F238E27FC236}">
                <a16:creationId xmlns:a16="http://schemas.microsoft.com/office/drawing/2014/main" id="{A6A79FDE-C8D7-F8EB-558F-F990D197FF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5725" y="32464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de-DE"/>
          </a:p>
        </p:txBody>
      </p:sp>
      <p:sp>
        <p:nvSpPr>
          <p:cNvPr id="5129" name="AutoShape 8">
            <a:extLst>
              <a:ext uri="{FF2B5EF4-FFF2-40B4-BE49-F238E27FC236}">
                <a16:creationId xmlns:a16="http://schemas.microsoft.com/office/drawing/2014/main" id="{1ABC6694-CB24-4AF1-971F-0B4DE0F7354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38375" y="1814513"/>
            <a:ext cx="4667250" cy="322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de-DE"/>
          </a:p>
        </p:txBody>
      </p:sp>
      <p:sp>
        <p:nvSpPr>
          <p:cNvPr id="5131" name="Text Box 10">
            <a:extLst>
              <a:ext uri="{FF2B5EF4-FFF2-40B4-BE49-F238E27FC236}">
                <a16:creationId xmlns:a16="http://schemas.microsoft.com/office/drawing/2014/main" id="{61D1E58A-2EC2-2846-04B4-560447D9E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8712" y="5899558"/>
            <a:ext cx="1800572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fr-FR" altLang="fr-FR" b="1" dirty="0">
                <a:solidFill>
                  <a:srgbClr val="000000"/>
                </a:solidFill>
                <a:latin typeface="KG HAPPY" panose="02000000000000000000" pitchFamily="2" charset="0"/>
              </a:rPr>
              <a:t>der Stern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1996525-DFD7-98C3-FBFE-7618401680AD}"/>
              </a:ext>
            </a:extLst>
          </p:cNvPr>
          <p:cNvSpPr/>
          <p:nvPr/>
        </p:nvSpPr>
        <p:spPr>
          <a:xfrm>
            <a:off x="2128838" y="258068"/>
            <a:ext cx="45075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kern="10" dirty="0"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latin typeface="KG HAPPY" panose="02000000000000000000" pitchFamily="2" charset="0"/>
              </a:rPr>
              <a:t>VOKABELN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BC9F129-591E-E56D-CE13-2DC43821C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682" y="1101987"/>
            <a:ext cx="2320506" cy="232050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11E9277-5FF3-A39C-EFAB-17913E601D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9902" y="1285875"/>
            <a:ext cx="2143125" cy="214312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E81EB07-27DA-5531-C931-56A198E6EE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4584" y="1181398"/>
            <a:ext cx="2143126" cy="2143126"/>
          </a:xfrm>
          <a:prstGeom prst="rect">
            <a:avLst/>
          </a:prstGeom>
        </p:spPr>
      </p:pic>
      <p:pic>
        <p:nvPicPr>
          <p:cNvPr id="5134" name="Picture 14" descr="Strohstern Images – Browse 1,279 Stock Photos, Vectors, and Video | Adobe  Stock">
            <a:extLst>
              <a:ext uri="{FF2B5EF4-FFF2-40B4-BE49-F238E27FC236}">
                <a16:creationId xmlns:a16="http://schemas.microsoft.com/office/drawing/2014/main" id="{6A62D621-86C5-AF0F-892A-FE1E54F42B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9" r="14615"/>
          <a:stretch/>
        </p:blipFill>
        <p:spPr bwMode="auto">
          <a:xfrm>
            <a:off x="1090915" y="3886438"/>
            <a:ext cx="2294920" cy="189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E3FB4D7-1741-3EF3-1533-A372FE0FC9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77847" y1="30741" x2="77847" y2="30741"/>
                        <a14:foregroundMark x1="88264" y1="48426" x2="88264" y2="48426"/>
                        <a14:backgroundMark x1="68819" y1="85741" x2="68819" y2="85741"/>
                        <a14:backgroundMark x1="38681" y1="80000" x2="38681" y2="80000"/>
                        <a14:backgroundMark x1="89236" y1="58148" x2="89236" y2="581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2251" y="3677726"/>
            <a:ext cx="3330985" cy="2498239"/>
          </a:xfrm>
          <a:prstGeom prst="rect">
            <a:avLst/>
          </a:prstGeom>
        </p:spPr>
      </p:pic>
      <p:sp>
        <p:nvSpPr>
          <p:cNvPr id="7" name="Text Box 10">
            <a:extLst>
              <a:ext uri="{FF2B5EF4-FFF2-40B4-BE49-F238E27FC236}">
                <a16:creationId xmlns:a16="http://schemas.microsoft.com/office/drawing/2014/main" id="{ECA34DD7-AF8A-FFF9-AA74-7C472DAD79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0295" y="5873454"/>
            <a:ext cx="2654219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fr-FR" altLang="fr-FR" b="1" dirty="0" err="1">
                <a:solidFill>
                  <a:srgbClr val="000000"/>
                </a:solidFill>
                <a:latin typeface="KG HAPPY" panose="02000000000000000000" pitchFamily="2" charset="0"/>
              </a:rPr>
              <a:t>das</a:t>
            </a:r>
            <a:r>
              <a:rPr lang="fr-FR" altLang="fr-FR" b="1" dirty="0">
                <a:solidFill>
                  <a:srgbClr val="000000"/>
                </a:solidFill>
                <a:latin typeface="KG HAPPY" panose="02000000000000000000" pitchFamily="2" charset="0"/>
              </a:rPr>
              <a:t>  </a:t>
            </a:r>
            <a:r>
              <a:rPr lang="fr-FR" altLang="fr-FR" b="1" dirty="0" err="1">
                <a:solidFill>
                  <a:srgbClr val="000000"/>
                </a:solidFill>
                <a:latin typeface="KG HAPPY" panose="02000000000000000000" pitchFamily="2" charset="0"/>
              </a:rPr>
              <a:t>Geschenk</a:t>
            </a:r>
            <a:endParaRPr lang="fr-FR" altLang="fr-FR" b="1" dirty="0">
              <a:solidFill>
                <a:srgbClr val="000000"/>
              </a:solidFill>
              <a:latin typeface="KG HAPPY" panose="02000000000000000000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A576938-7974-84F6-5854-BC8DF93788FC}"/>
              </a:ext>
            </a:extLst>
          </p:cNvPr>
          <p:cNvSpPr txBox="1"/>
          <p:nvPr/>
        </p:nvSpPr>
        <p:spPr>
          <a:xfrm>
            <a:off x="378183" y="3365589"/>
            <a:ext cx="28157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fr-FR" b="1" dirty="0">
                <a:solidFill>
                  <a:srgbClr val="000000"/>
                </a:solidFill>
                <a:latin typeface="KG HAPPY" panose="02000000000000000000" pitchFamily="2" charset="0"/>
              </a:rPr>
              <a:t>der Tannenbaum</a:t>
            </a:r>
            <a:r>
              <a:rPr lang="fr-FR" altLang="fr-FR" b="1" dirty="0">
                <a:solidFill>
                  <a:srgbClr val="000000"/>
                </a:solidFill>
                <a:latin typeface="KG HAPPY" panose="02000000000000000000" pitchFamily="2" charset="0"/>
              </a:rPr>
              <a:t> </a:t>
            </a:r>
            <a:endParaRPr lang="de-DE" dirty="0">
              <a:latin typeface="KG HAPPY" panose="02000000000000000000" pitchFamily="2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533DD34-3BEE-0E07-E4FA-7D811CBA88D3}"/>
              </a:ext>
            </a:extLst>
          </p:cNvPr>
          <p:cNvSpPr txBox="1"/>
          <p:nvPr/>
        </p:nvSpPr>
        <p:spPr>
          <a:xfrm>
            <a:off x="3203575" y="3397955"/>
            <a:ext cx="32606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fr-FR" b="1" dirty="0">
                <a:solidFill>
                  <a:srgbClr val="000000"/>
                </a:solidFill>
                <a:latin typeface="KG HAPPY" panose="02000000000000000000" pitchFamily="2" charset="0"/>
              </a:rPr>
              <a:t>der Weihnachtsmann</a:t>
            </a:r>
            <a:r>
              <a:rPr lang="fr-FR" altLang="fr-FR" b="1" dirty="0">
                <a:solidFill>
                  <a:srgbClr val="000000"/>
                </a:solidFill>
                <a:latin typeface="KG HAPPY" panose="02000000000000000000" pitchFamily="2" charset="0"/>
              </a:rPr>
              <a:t> </a:t>
            </a:r>
            <a:endParaRPr lang="de-DE" dirty="0">
              <a:latin typeface="KG HAPPY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1573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>
            <a:extLst>
              <a:ext uri="{FF2B5EF4-FFF2-40B4-BE49-F238E27FC236}">
                <a16:creationId xmlns:a16="http://schemas.microsoft.com/office/drawing/2014/main" id="{F3EED9B9-6265-A62E-A4A6-A40BE5675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1138" y="423863"/>
            <a:ext cx="2444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fr-FR" altLang="fr-FR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7171" name="AutoShape 2">
            <a:extLst>
              <a:ext uri="{FF2B5EF4-FFF2-40B4-BE49-F238E27FC236}">
                <a16:creationId xmlns:a16="http://schemas.microsoft.com/office/drawing/2014/main" id="{4CB938F7-7A28-B2F0-D904-74F9E12B13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de-DE"/>
          </a:p>
        </p:txBody>
      </p:sp>
      <p:sp>
        <p:nvSpPr>
          <p:cNvPr id="7172" name="AutoShape 3">
            <a:extLst>
              <a:ext uri="{FF2B5EF4-FFF2-40B4-BE49-F238E27FC236}">
                <a16:creationId xmlns:a16="http://schemas.microsoft.com/office/drawing/2014/main" id="{AD0A6D13-C07D-585F-6D2C-926C5266EEE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14750" y="2471738"/>
            <a:ext cx="1714500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de-DE"/>
          </a:p>
        </p:txBody>
      </p:sp>
      <p:sp>
        <p:nvSpPr>
          <p:cNvPr id="7173" name="AutoShape 4">
            <a:extLst>
              <a:ext uri="{FF2B5EF4-FFF2-40B4-BE49-F238E27FC236}">
                <a16:creationId xmlns:a16="http://schemas.microsoft.com/office/drawing/2014/main" id="{87173CCC-7EF8-7A83-1E8C-DA584A70FF7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919413" y="1152525"/>
            <a:ext cx="3305175" cy="455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de-DE"/>
          </a:p>
        </p:txBody>
      </p:sp>
      <p:sp>
        <p:nvSpPr>
          <p:cNvPr id="7175" name="WordArt 6">
            <a:extLst>
              <a:ext uri="{FF2B5EF4-FFF2-40B4-BE49-F238E27FC236}">
                <a16:creationId xmlns:a16="http://schemas.microsoft.com/office/drawing/2014/main" id="{45BFE508-5FD3-7F83-D142-DAEB935DFD5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27313" y="476250"/>
            <a:ext cx="2247900" cy="6604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endParaRPr lang="de-DE" sz="2800" kern="10" dirty="0"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D7D4357-EFC0-F3A6-CA2E-FC2DD34ACF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50" b="90000" l="4500" r="95000">
                        <a14:foregroundMark x1="48500" y1="7750" x2="48500" y2="7750"/>
                        <a14:foregroundMark x1="50250" y1="4250" x2="50250" y2="4250"/>
                        <a14:foregroundMark x1="51000" y1="87000" x2="51000" y2="87000"/>
                        <a14:foregroundMark x1="4500" y1="35250" x2="4500" y2="35250"/>
                        <a14:foregroundMark x1="95000" y1="52750" x2="95000" y2="52750"/>
                        <a14:foregroundMark x1="89750" y1="58250" x2="89750" y2="58250"/>
                        <a14:foregroundMark x1="89000" y1="24250" x2="89000" y2="24250"/>
                        <a14:foregroundMark x1="17750" y1="11500" x2="17750" y2="11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0428" y="220823"/>
            <a:ext cx="1544637" cy="154463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7BC19B9-765E-8B4C-6839-030326D4DBA0}"/>
              </a:ext>
            </a:extLst>
          </p:cNvPr>
          <p:cNvSpPr txBox="1"/>
          <p:nvPr/>
        </p:nvSpPr>
        <p:spPr>
          <a:xfrm>
            <a:off x="1850508" y="587931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3600" kern="10" dirty="0"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latin typeface="KG HAPPY" panose="02000000000000000000" pitchFamily="2" charset="0"/>
              </a:rPr>
              <a:t>Was fehlt ?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6431032-396D-8857-7853-70CD143530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6665" y="3885616"/>
            <a:ext cx="2320506" cy="232050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3560D94-062B-9EC0-06B8-5D27D7810D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015" y="4171396"/>
            <a:ext cx="2143125" cy="2143125"/>
          </a:xfrm>
          <a:prstGeom prst="rect">
            <a:avLst/>
          </a:prstGeom>
        </p:spPr>
      </p:pic>
      <p:pic>
        <p:nvPicPr>
          <p:cNvPr id="9" name="Picture 14" descr="Strohstern Images – Browse 1,279 Stock Photos, Vectors, and Video | Adobe  Stock">
            <a:extLst>
              <a:ext uri="{FF2B5EF4-FFF2-40B4-BE49-F238E27FC236}">
                <a16:creationId xmlns:a16="http://schemas.microsoft.com/office/drawing/2014/main" id="{71658BEE-EC2D-E624-C1C1-37B0322240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9" r="14615"/>
          <a:stretch/>
        </p:blipFill>
        <p:spPr bwMode="auto">
          <a:xfrm>
            <a:off x="391742" y="1763317"/>
            <a:ext cx="2294920" cy="189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A19774B-462E-84EC-7625-6882237864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77847" y1="30741" x2="77847" y2="30741"/>
                        <a14:foregroundMark x1="88264" y1="48426" x2="88264" y2="48426"/>
                        <a14:backgroundMark x1="68819" y1="85741" x2="68819" y2="85741"/>
                        <a14:backgroundMark x1="38681" y1="80000" x2="38681" y2="80000"/>
                        <a14:backgroundMark x1="89236" y1="58148" x2="89236" y2="581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66384" y="1453709"/>
            <a:ext cx="3330985" cy="2498239"/>
          </a:xfrm>
          <a:prstGeom prst="rect">
            <a:avLst/>
          </a:prstGeom>
        </p:spPr>
      </p:pic>
      <p:pic>
        <p:nvPicPr>
          <p:cNvPr id="11" name="we-wish-you-a-merry-christmas-background-xmas-music-for-video-21-sec-260609">
            <a:hlinkClick r:id="" action="ppaction://media"/>
            <a:extLst>
              <a:ext uri="{FF2B5EF4-FFF2-40B4-BE49-F238E27FC236}">
                <a16:creationId xmlns:a16="http://schemas.microsoft.com/office/drawing/2014/main" id="{776F95D1-3D3A-5C35-ADFD-8F5F7B75C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15963" y="571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0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AutoShape 2">
            <a:extLst>
              <a:ext uri="{FF2B5EF4-FFF2-40B4-BE49-F238E27FC236}">
                <a16:creationId xmlns:a16="http://schemas.microsoft.com/office/drawing/2014/main" id="{C4FDECDA-29A3-A5F6-3DB1-CB57A3C82C3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419475" y="2492375"/>
            <a:ext cx="2371725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de-DE"/>
          </a:p>
        </p:txBody>
      </p:sp>
      <p:sp>
        <p:nvSpPr>
          <p:cNvPr id="9221" name="Text Box 4">
            <a:extLst>
              <a:ext uri="{FF2B5EF4-FFF2-40B4-BE49-F238E27FC236}">
                <a16:creationId xmlns:a16="http://schemas.microsoft.com/office/drawing/2014/main" id="{DAEC22AC-ED1A-1043-743B-9E751EE810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4388" y="3375025"/>
            <a:ext cx="1944741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fr-FR" altLang="fr-FR" sz="2400" b="1" dirty="0">
                <a:solidFill>
                  <a:srgbClr val="000000"/>
                </a:solidFill>
                <a:latin typeface="KG HAPPY" panose="02000000000000000000" pitchFamily="2" charset="0"/>
              </a:rPr>
              <a:t>die </a:t>
            </a:r>
            <a:r>
              <a:rPr lang="fr-FR" altLang="fr-FR" sz="2400" b="1" dirty="0" err="1">
                <a:solidFill>
                  <a:srgbClr val="000000"/>
                </a:solidFill>
                <a:latin typeface="KG HAPPY" panose="02000000000000000000" pitchFamily="2" charset="0"/>
              </a:rPr>
              <a:t>Kugel</a:t>
            </a:r>
            <a:endParaRPr lang="fr-FR" altLang="fr-FR" dirty="0">
              <a:solidFill>
                <a:srgbClr val="000000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AEF9FFD-5B3F-A619-C2FE-1B1089EBF9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94365">
            <a:off x="12565" y="-173696"/>
            <a:ext cx="2914650" cy="291465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56A12A4-4B67-4F26-E02F-48D266E133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5736" y="2382837"/>
            <a:ext cx="2143126" cy="2143126"/>
          </a:xfrm>
          <a:prstGeom prst="rect">
            <a:avLst/>
          </a:prstGeom>
        </p:spPr>
      </p:pic>
      <p:pic>
        <p:nvPicPr>
          <p:cNvPr id="9" name="CRWDApls_Applaudissements 1 (ID 2363)_LS">
            <a:hlinkClick r:id="" action="ppaction://media"/>
            <a:extLst>
              <a:ext uri="{FF2B5EF4-FFF2-40B4-BE49-F238E27FC236}">
                <a16:creationId xmlns:a16="http://schemas.microsoft.com/office/drawing/2014/main" id="{30F47E52-C432-A9AD-5AB3-7C3B9CE257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22640" y="9636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874BE-59F4-B058-35BD-29CB09CC8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WordArt 2">
            <a:extLst>
              <a:ext uri="{FF2B5EF4-FFF2-40B4-BE49-F238E27FC236}">
                <a16:creationId xmlns:a16="http://schemas.microsoft.com/office/drawing/2014/main" id="{C3963BB2-A442-FECA-2495-AC4DDA01142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03575" y="404813"/>
            <a:ext cx="1819275" cy="7620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endParaRPr lang="de-DE" kern="10" dirty="0"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solidFill>
                <a:srgbClr val="000000"/>
              </a:solidFill>
              <a:latin typeface="Impact" panose="020B0806030902050204" pitchFamily="34" charset="0"/>
            </a:endParaRPr>
          </a:p>
        </p:txBody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854A64FA-4CEA-3B34-32D9-C15ADC7EC7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7852" y="3365589"/>
            <a:ext cx="1706015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fr-FR" altLang="fr-FR" b="1" dirty="0">
                <a:solidFill>
                  <a:srgbClr val="000000"/>
                </a:solidFill>
                <a:latin typeface="KG HAPPY" panose="02000000000000000000" pitchFamily="2" charset="0"/>
              </a:rPr>
              <a:t>die </a:t>
            </a:r>
            <a:r>
              <a:rPr lang="fr-FR" altLang="fr-FR" b="1" dirty="0" err="1">
                <a:solidFill>
                  <a:srgbClr val="000000"/>
                </a:solidFill>
                <a:latin typeface="KG HAPPY" panose="02000000000000000000" pitchFamily="2" charset="0"/>
              </a:rPr>
              <a:t>Kugel</a:t>
            </a:r>
            <a:endParaRPr lang="fr-FR" altLang="fr-FR" b="1" dirty="0">
              <a:solidFill>
                <a:srgbClr val="000000"/>
              </a:solidFill>
              <a:latin typeface="KG HAPPY" panose="02000000000000000000" pitchFamily="2" charset="0"/>
            </a:endParaRPr>
          </a:p>
        </p:txBody>
      </p:sp>
      <p:sp>
        <p:nvSpPr>
          <p:cNvPr id="5128" name="Rectangle 7">
            <a:extLst>
              <a:ext uri="{FF2B5EF4-FFF2-40B4-BE49-F238E27FC236}">
                <a16:creationId xmlns:a16="http://schemas.microsoft.com/office/drawing/2014/main" id="{7208ADBA-DA41-5699-8DB9-A2067A61CC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5725" y="32464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de-DE"/>
          </a:p>
        </p:txBody>
      </p:sp>
      <p:sp>
        <p:nvSpPr>
          <p:cNvPr id="5129" name="AutoShape 8">
            <a:extLst>
              <a:ext uri="{FF2B5EF4-FFF2-40B4-BE49-F238E27FC236}">
                <a16:creationId xmlns:a16="http://schemas.microsoft.com/office/drawing/2014/main" id="{BF88BDC8-643B-9E5E-5493-78E3420C9B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238375" y="1814513"/>
            <a:ext cx="4667250" cy="322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de-DE"/>
          </a:p>
        </p:txBody>
      </p:sp>
      <p:sp>
        <p:nvSpPr>
          <p:cNvPr id="5131" name="Text Box 10">
            <a:extLst>
              <a:ext uri="{FF2B5EF4-FFF2-40B4-BE49-F238E27FC236}">
                <a16:creationId xmlns:a16="http://schemas.microsoft.com/office/drawing/2014/main" id="{A5064E49-91EC-9770-890C-3BE8737290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8712" y="5899558"/>
            <a:ext cx="1800572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fr-FR" altLang="fr-FR" b="1" dirty="0">
                <a:solidFill>
                  <a:srgbClr val="000000"/>
                </a:solidFill>
                <a:latin typeface="KG HAPPY" panose="02000000000000000000" pitchFamily="2" charset="0"/>
              </a:rPr>
              <a:t>der Stern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5DF7E60-2D06-BE76-2E26-489C3A035BEA}"/>
              </a:ext>
            </a:extLst>
          </p:cNvPr>
          <p:cNvSpPr/>
          <p:nvPr/>
        </p:nvSpPr>
        <p:spPr>
          <a:xfrm>
            <a:off x="2128838" y="258068"/>
            <a:ext cx="45075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kern="10" dirty="0"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latin typeface="KG HAPPY" panose="02000000000000000000" pitchFamily="2" charset="0"/>
              </a:rPr>
              <a:t>VOKABELN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C338597-128B-8EFB-6B0D-CB21330CD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682" y="1101987"/>
            <a:ext cx="2320506" cy="232050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37999E8-CA14-CA8F-BFEE-3EFE01979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9902" y="1285875"/>
            <a:ext cx="2143125" cy="214312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9A6EF97-259B-9D31-A073-9CAD226F29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4584" y="1181398"/>
            <a:ext cx="2143126" cy="2143126"/>
          </a:xfrm>
          <a:prstGeom prst="rect">
            <a:avLst/>
          </a:prstGeom>
        </p:spPr>
      </p:pic>
      <p:pic>
        <p:nvPicPr>
          <p:cNvPr id="5134" name="Picture 14" descr="Strohstern Images – Browse 1,279 Stock Photos, Vectors, and Video | Adobe  Stock">
            <a:extLst>
              <a:ext uri="{FF2B5EF4-FFF2-40B4-BE49-F238E27FC236}">
                <a16:creationId xmlns:a16="http://schemas.microsoft.com/office/drawing/2014/main" id="{ECA8A335-95CE-DBA9-A1B5-D01A7E93F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9" r="14615"/>
          <a:stretch/>
        </p:blipFill>
        <p:spPr bwMode="auto">
          <a:xfrm>
            <a:off x="1090915" y="3886438"/>
            <a:ext cx="2294920" cy="189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5E04979-6C0B-B1B6-45D5-2395EEA998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77847" y1="30741" x2="77847" y2="30741"/>
                        <a14:foregroundMark x1="88264" y1="48426" x2="88264" y2="48426"/>
                        <a14:backgroundMark x1="68819" y1="85741" x2="68819" y2="85741"/>
                        <a14:backgroundMark x1="38681" y1="80000" x2="38681" y2="80000"/>
                        <a14:backgroundMark x1="89236" y1="58148" x2="89236" y2="581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2251" y="3677726"/>
            <a:ext cx="3330985" cy="2498239"/>
          </a:xfrm>
          <a:prstGeom prst="rect">
            <a:avLst/>
          </a:prstGeom>
        </p:spPr>
      </p:pic>
      <p:sp>
        <p:nvSpPr>
          <p:cNvPr id="7" name="Text Box 10">
            <a:extLst>
              <a:ext uri="{FF2B5EF4-FFF2-40B4-BE49-F238E27FC236}">
                <a16:creationId xmlns:a16="http://schemas.microsoft.com/office/drawing/2014/main" id="{E593ADFB-5BC0-536D-82B3-13ED29DCD0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0295" y="5873454"/>
            <a:ext cx="2654219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fr-FR" altLang="fr-FR" b="1" dirty="0" err="1">
                <a:solidFill>
                  <a:srgbClr val="000000"/>
                </a:solidFill>
                <a:latin typeface="KG HAPPY" panose="02000000000000000000" pitchFamily="2" charset="0"/>
              </a:rPr>
              <a:t>das</a:t>
            </a:r>
            <a:r>
              <a:rPr lang="fr-FR" altLang="fr-FR" b="1" dirty="0">
                <a:solidFill>
                  <a:srgbClr val="000000"/>
                </a:solidFill>
                <a:latin typeface="KG HAPPY" panose="02000000000000000000" pitchFamily="2" charset="0"/>
              </a:rPr>
              <a:t>  </a:t>
            </a:r>
            <a:r>
              <a:rPr lang="fr-FR" altLang="fr-FR" b="1" dirty="0" err="1">
                <a:solidFill>
                  <a:srgbClr val="000000"/>
                </a:solidFill>
                <a:latin typeface="KG HAPPY" panose="02000000000000000000" pitchFamily="2" charset="0"/>
              </a:rPr>
              <a:t>Geschenk</a:t>
            </a:r>
            <a:endParaRPr lang="fr-FR" altLang="fr-FR" b="1" dirty="0">
              <a:solidFill>
                <a:srgbClr val="000000"/>
              </a:solidFill>
              <a:latin typeface="KG HAPPY" panose="02000000000000000000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4A7D1F9-CA91-D120-252F-58CAD5A693C9}"/>
              </a:ext>
            </a:extLst>
          </p:cNvPr>
          <p:cNvSpPr txBox="1"/>
          <p:nvPr/>
        </p:nvSpPr>
        <p:spPr>
          <a:xfrm>
            <a:off x="378183" y="3365589"/>
            <a:ext cx="28157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fr-FR" b="1" dirty="0">
                <a:solidFill>
                  <a:srgbClr val="000000"/>
                </a:solidFill>
                <a:latin typeface="KG HAPPY" panose="02000000000000000000" pitchFamily="2" charset="0"/>
              </a:rPr>
              <a:t>der Tannenbaum</a:t>
            </a:r>
            <a:r>
              <a:rPr lang="fr-FR" altLang="fr-FR" b="1" dirty="0">
                <a:solidFill>
                  <a:srgbClr val="000000"/>
                </a:solidFill>
                <a:latin typeface="KG HAPPY" panose="02000000000000000000" pitchFamily="2" charset="0"/>
              </a:rPr>
              <a:t> </a:t>
            </a:r>
            <a:endParaRPr lang="de-DE" dirty="0">
              <a:latin typeface="KG HAPPY" panose="02000000000000000000" pitchFamily="2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DF52A14-8CD4-CE91-C20D-287733D6A8ED}"/>
              </a:ext>
            </a:extLst>
          </p:cNvPr>
          <p:cNvSpPr txBox="1"/>
          <p:nvPr/>
        </p:nvSpPr>
        <p:spPr>
          <a:xfrm>
            <a:off x="3203575" y="3397955"/>
            <a:ext cx="32606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altLang="fr-FR" b="1" dirty="0">
                <a:solidFill>
                  <a:srgbClr val="000000"/>
                </a:solidFill>
                <a:latin typeface="KG HAPPY" panose="02000000000000000000" pitchFamily="2" charset="0"/>
              </a:rPr>
              <a:t>der Weihnachtsmann</a:t>
            </a:r>
            <a:r>
              <a:rPr lang="fr-FR" altLang="fr-FR" b="1" dirty="0">
                <a:solidFill>
                  <a:srgbClr val="000000"/>
                </a:solidFill>
                <a:latin typeface="KG HAPPY" panose="02000000000000000000" pitchFamily="2" charset="0"/>
              </a:rPr>
              <a:t> </a:t>
            </a:r>
            <a:endParaRPr lang="de-DE" dirty="0">
              <a:latin typeface="KG HAPPY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9285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122DC3-702C-2A34-8DAF-99273BA97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">
            <a:extLst>
              <a:ext uri="{FF2B5EF4-FFF2-40B4-BE49-F238E27FC236}">
                <a16:creationId xmlns:a16="http://schemas.microsoft.com/office/drawing/2014/main" id="{F99B3340-CBB7-6D8D-132C-2EC28EBAE3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1138" y="423863"/>
            <a:ext cx="2444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fr-FR" altLang="fr-FR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7171" name="AutoShape 2">
            <a:extLst>
              <a:ext uri="{FF2B5EF4-FFF2-40B4-BE49-F238E27FC236}">
                <a16:creationId xmlns:a16="http://schemas.microsoft.com/office/drawing/2014/main" id="{221E8B16-872A-73CD-AF94-DE3CBFF86D4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de-DE"/>
          </a:p>
        </p:txBody>
      </p:sp>
      <p:sp>
        <p:nvSpPr>
          <p:cNvPr id="7172" name="AutoShape 3">
            <a:extLst>
              <a:ext uri="{FF2B5EF4-FFF2-40B4-BE49-F238E27FC236}">
                <a16:creationId xmlns:a16="http://schemas.microsoft.com/office/drawing/2014/main" id="{6AE197FD-075F-6929-4BA1-859B978AC6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14750" y="2471738"/>
            <a:ext cx="1714500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de-DE"/>
          </a:p>
        </p:txBody>
      </p:sp>
      <p:sp>
        <p:nvSpPr>
          <p:cNvPr id="7173" name="AutoShape 4">
            <a:extLst>
              <a:ext uri="{FF2B5EF4-FFF2-40B4-BE49-F238E27FC236}">
                <a16:creationId xmlns:a16="http://schemas.microsoft.com/office/drawing/2014/main" id="{38F4D434-9D5B-28D8-B0D5-345225D396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919413" y="1152525"/>
            <a:ext cx="3305175" cy="455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de-DE"/>
          </a:p>
        </p:txBody>
      </p:sp>
      <p:sp>
        <p:nvSpPr>
          <p:cNvPr id="7175" name="WordArt 6">
            <a:extLst>
              <a:ext uri="{FF2B5EF4-FFF2-40B4-BE49-F238E27FC236}">
                <a16:creationId xmlns:a16="http://schemas.microsoft.com/office/drawing/2014/main" id="{146ACFB9-BC3B-31F9-6FB4-540B9D4E2AD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27313" y="476250"/>
            <a:ext cx="2247900" cy="6604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endParaRPr lang="de-DE" sz="2800" kern="10" dirty="0"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F2AB139-E6D6-E0C7-8D89-163560E5D5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50" b="90000" l="4500" r="95000">
                        <a14:foregroundMark x1="48500" y1="7750" x2="48500" y2="7750"/>
                        <a14:foregroundMark x1="50250" y1="4250" x2="50250" y2="4250"/>
                        <a14:foregroundMark x1="51000" y1="87000" x2="51000" y2="87000"/>
                        <a14:foregroundMark x1="4500" y1="35250" x2="4500" y2="35250"/>
                        <a14:foregroundMark x1="95000" y1="52750" x2="95000" y2="52750"/>
                        <a14:foregroundMark x1="89750" y1="58250" x2="89750" y2="58250"/>
                        <a14:foregroundMark x1="89000" y1="24250" x2="89000" y2="24250"/>
                        <a14:foregroundMark x1="17750" y1="11500" x2="17750" y2="11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0428" y="220823"/>
            <a:ext cx="1544637" cy="154463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2EC1A17-AF15-A155-9D9D-253592D51CE9}"/>
              </a:ext>
            </a:extLst>
          </p:cNvPr>
          <p:cNvSpPr txBox="1"/>
          <p:nvPr/>
        </p:nvSpPr>
        <p:spPr>
          <a:xfrm>
            <a:off x="1850508" y="587931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3600" kern="10" dirty="0"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latin typeface="KG HAPPY" panose="02000000000000000000" pitchFamily="2" charset="0"/>
              </a:rPr>
              <a:t>Was fehlt ?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DF5605F-CB24-0020-F72A-B6475A6465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8759" y="1865529"/>
            <a:ext cx="2143125" cy="2143125"/>
          </a:xfrm>
          <a:prstGeom prst="rect">
            <a:avLst/>
          </a:prstGeom>
        </p:spPr>
      </p:pic>
      <p:pic>
        <p:nvPicPr>
          <p:cNvPr id="9" name="Picture 14" descr="Strohstern Images – Browse 1,279 Stock Photos, Vectors, and Video | Adobe  Stock">
            <a:extLst>
              <a:ext uri="{FF2B5EF4-FFF2-40B4-BE49-F238E27FC236}">
                <a16:creationId xmlns:a16="http://schemas.microsoft.com/office/drawing/2014/main" id="{93F34530-81BE-9D9B-C97C-7C10912A65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9" r="14615"/>
          <a:stretch/>
        </p:blipFill>
        <p:spPr bwMode="auto">
          <a:xfrm>
            <a:off x="6624666" y="3193513"/>
            <a:ext cx="2294920" cy="189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7C1E20F-CB3D-DED3-ED60-3C7E5A55B2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77847" y1="30741" x2="77847" y2="30741"/>
                        <a14:foregroundMark x1="88264" y1="48426" x2="88264" y2="48426"/>
                        <a14:backgroundMark x1="68819" y1="85741" x2="68819" y2="85741"/>
                        <a14:backgroundMark x1="38681" y1="80000" x2="38681" y2="80000"/>
                        <a14:backgroundMark x1="89236" y1="58148" x2="89236" y2="581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2042" y="4261689"/>
            <a:ext cx="3330985" cy="249823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D504492-94E7-4F33-1E3F-5599158706A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8838" y="4439246"/>
            <a:ext cx="2143126" cy="2143126"/>
          </a:xfrm>
          <a:prstGeom prst="rect">
            <a:avLst/>
          </a:prstGeom>
        </p:spPr>
      </p:pic>
      <p:pic>
        <p:nvPicPr>
          <p:cNvPr id="5" name="we-wish-you-a-merry-christmas-background-xmas-music-for-video-21-sec-260609">
            <a:hlinkClick r:id="" action="ppaction://media"/>
            <a:extLst>
              <a:ext uri="{FF2B5EF4-FFF2-40B4-BE49-F238E27FC236}">
                <a16:creationId xmlns:a16="http://schemas.microsoft.com/office/drawing/2014/main" id="{3EBC965B-767F-FA45-A080-84F678BD84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15963" y="571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1102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D07A5-CA90-ECAB-77B9-462088B56D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AutoShape 2">
            <a:extLst>
              <a:ext uri="{FF2B5EF4-FFF2-40B4-BE49-F238E27FC236}">
                <a16:creationId xmlns:a16="http://schemas.microsoft.com/office/drawing/2014/main" id="{18D3B95A-A788-80E3-72CE-80A821558F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419475" y="2492375"/>
            <a:ext cx="2371725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de-DE"/>
          </a:p>
        </p:txBody>
      </p:sp>
      <p:sp>
        <p:nvSpPr>
          <p:cNvPr id="9221" name="Text Box 4">
            <a:extLst>
              <a:ext uri="{FF2B5EF4-FFF2-40B4-BE49-F238E27FC236}">
                <a16:creationId xmlns:a16="http://schemas.microsoft.com/office/drawing/2014/main" id="{88BF449F-874D-50FC-00B6-DB6783EC61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4388" y="3375025"/>
            <a:ext cx="3356794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fr-FR" altLang="fr-FR" sz="2400" b="1" dirty="0">
                <a:solidFill>
                  <a:srgbClr val="000000"/>
                </a:solidFill>
                <a:latin typeface="KG HAPPY" panose="02000000000000000000" pitchFamily="2" charset="0"/>
              </a:rPr>
              <a:t>der Tannenbaum</a:t>
            </a:r>
            <a:endParaRPr lang="fr-FR" altLang="fr-FR" dirty="0">
              <a:solidFill>
                <a:srgbClr val="000000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A4F3F42-256A-5EFD-B4D6-3DFC5AE649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94365">
            <a:off x="12565" y="-173696"/>
            <a:ext cx="2914650" cy="291465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A5B1DB5-D7FD-4FC8-58D6-AA2C94ADE0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7704" y="2485571"/>
            <a:ext cx="2320506" cy="2320506"/>
          </a:xfrm>
          <a:prstGeom prst="rect">
            <a:avLst/>
          </a:prstGeom>
        </p:spPr>
      </p:pic>
      <p:pic>
        <p:nvPicPr>
          <p:cNvPr id="4" name="CRWDApls_Applaudissements 1 (ID 2363)_LS">
            <a:hlinkClick r:id="" action="ppaction://media"/>
            <a:extLst>
              <a:ext uri="{FF2B5EF4-FFF2-40B4-BE49-F238E27FC236}">
                <a16:creationId xmlns:a16="http://schemas.microsoft.com/office/drawing/2014/main" id="{78FC9997-3C3D-038A-2432-106009A888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22640" y="9636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6232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>
            <a:extLst>
              <a:ext uri="{FF2B5EF4-FFF2-40B4-BE49-F238E27FC236}">
                <a16:creationId xmlns:a16="http://schemas.microsoft.com/office/drawing/2014/main" id="{173D79F9-62AF-CA88-09FA-B5652162E9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403" y="3069891"/>
            <a:ext cx="2016348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de-DE" altLang="fr-FR" b="1" dirty="0">
                <a:solidFill>
                  <a:srgbClr val="000000"/>
                </a:solidFill>
                <a:latin typeface="KG HAPPY" panose="02000000000000000000" pitchFamily="2" charset="0"/>
              </a:rPr>
              <a:t>die Kerze</a:t>
            </a:r>
          </a:p>
        </p:txBody>
      </p:sp>
      <p:sp>
        <p:nvSpPr>
          <p:cNvPr id="11271" name="AutoShape 6">
            <a:extLst>
              <a:ext uri="{FF2B5EF4-FFF2-40B4-BE49-F238E27FC236}">
                <a16:creationId xmlns:a16="http://schemas.microsoft.com/office/drawing/2014/main" id="{ED6994A4-83E5-9F1C-0C4C-D2051435785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7650" y="2530125"/>
            <a:ext cx="2857500" cy="766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Tx/>
              <a:buFontTx/>
              <a:buNone/>
            </a:pPr>
            <a:r>
              <a:rPr lang="de-DE" altLang="fr-FR" b="1" dirty="0">
                <a:solidFill>
                  <a:srgbClr val="000000"/>
                </a:solidFill>
                <a:latin typeface="KG HAPPY" panose="02000000000000000000" pitchFamily="2" charset="0"/>
              </a:rPr>
              <a:t>der Adventskranz</a:t>
            </a:r>
          </a:p>
        </p:txBody>
      </p:sp>
      <p:sp>
        <p:nvSpPr>
          <p:cNvPr id="11272" name="AutoShape 7">
            <a:extLst>
              <a:ext uri="{FF2B5EF4-FFF2-40B4-BE49-F238E27FC236}">
                <a16:creationId xmlns:a16="http://schemas.microsoft.com/office/drawing/2014/main" id="{8F81BE80-BCD1-53EF-0BD1-16C389F5003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24250" y="2614613"/>
            <a:ext cx="2095500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de-DE"/>
          </a:p>
        </p:txBody>
      </p:sp>
      <p:sp>
        <p:nvSpPr>
          <p:cNvPr id="11274" name="Rectangle 9">
            <a:extLst>
              <a:ext uri="{FF2B5EF4-FFF2-40B4-BE49-F238E27FC236}">
                <a16:creationId xmlns:a16="http://schemas.microsoft.com/office/drawing/2014/main" id="{49581DF1-A333-B038-04E6-5718F3C11E44}"/>
              </a:ext>
            </a:extLst>
          </p:cNvPr>
          <p:cNvSpPr>
            <a:spLocks noChangeArrowheads="1"/>
          </p:cNvSpPr>
          <p:nvPr/>
        </p:nvSpPr>
        <p:spPr bwMode="auto">
          <a:xfrm rot="17160000" flipV="1">
            <a:off x="5176837" y="1730376"/>
            <a:ext cx="549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fr-FR" altLang="de-DE"/>
          </a:p>
        </p:txBody>
      </p:sp>
      <p:sp>
        <p:nvSpPr>
          <p:cNvPr id="11275" name="Text Box 10">
            <a:extLst>
              <a:ext uri="{FF2B5EF4-FFF2-40B4-BE49-F238E27FC236}">
                <a16:creationId xmlns:a16="http://schemas.microsoft.com/office/drawing/2014/main" id="{8F7E9031-AF9D-B401-501C-7170276ED9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781" y="6306028"/>
            <a:ext cx="3672086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fr-FR" altLang="fr-FR" b="1" dirty="0">
                <a:solidFill>
                  <a:srgbClr val="000000"/>
                </a:solidFill>
                <a:latin typeface="KG HAPPY" panose="02000000000000000000" pitchFamily="2" charset="0"/>
              </a:rPr>
              <a:t>der </a:t>
            </a:r>
            <a:r>
              <a:rPr lang="fr-FR" altLang="fr-FR" b="1" dirty="0" err="1">
                <a:solidFill>
                  <a:srgbClr val="000000"/>
                </a:solidFill>
                <a:latin typeface="KG HAPPY" panose="02000000000000000000" pitchFamily="2" charset="0"/>
              </a:rPr>
              <a:t>Adventskalender</a:t>
            </a:r>
            <a:endParaRPr lang="fr-FR" altLang="fr-FR" dirty="0">
              <a:solidFill>
                <a:srgbClr val="000000"/>
              </a:solidFill>
              <a:latin typeface="KG HAPPY" panose="02000000000000000000" pitchFamily="2" charset="0"/>
            </a:endParaRPr>
          </a:p>
        </p:txBody>
      </p:sp>
      <p:pic>
        <p:nvPicPr>
          <p:cNvPr id="11278" name="Picture 14" descr="Kerze - Kostenlose weihnachten-Icons">
            <a:extLst>
              <a:ext uri="{FF2B5EF4-FFF2-40B4-BE49-F238E27FC236}">
                <a16:creationId xmlns:a16="http://schemas.microsoft.com/office/drawing/2014/main" id="{66C90541-49F1-28C7-24B3-03844C6EC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88" y="1631966"/>
            <a:ext cx="13589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2" name="Picture 18" descr="Imágenes de Adventskranz: descubre bancos de fotos, ilustraciones, vectores  y vídeos de 13,217 | Adobe Stock">
            <a:extLst>
              <a:ext uri="{FF2B5EF4-FFF2-40B4-BE49-F238E27FC236}">
                <a16:creationId xmlns:a16="http://schemas.microsoft.com/office/drawing/2014/main" id="{5E124C3D-F0F0-F66A-EF8B-5DDD2BA87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267" y="933107"/>
            <a:ext cx="1910942" cy="169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6" name="Picture 22" descr="Zuckerguss-Plätzchen Rezept">
            <a:extLst>
              <a:ext uri="{FF2B5EF4-FFF2-40B4-BE49-F238E27FC236}">
                <a16:creationId xmlns:a16="http://schemas.microsoft.com/office/drawing/2014/main" id="{59553A35-C13D-E0AD-E06C-FA73493601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67"/>
          <a:stretch/>
        </p:blipFill>
        <p:spPr bwMode="auto">
          <a:xfrm>
            <a:off x="5617980" y="4010281"/>
            <a:ext cx="2095500" cy="16435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A927A39-9F8C-033E-4A70-46AF26AFEA3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2949" b="13504"/>
          <a:stretch/>
        </p:blipFill>
        <p:spPr>
          <a:xfrm>
            <a:off x="309060" y="4292134"/>
            <a:ext cx="2685764" cy="197529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69C8B4D-4792-C8AC-698A-ABABB8B2FC8E}"/>
              </a:ext>
            </a:extLst>
          </p:cNvPr>
          <p:cNvSpPr txBox="1"/>
          <p:nvPr/>
        </p:nvSpPr>
        <p:spPr>
          <a:xfrm>
            <a:off x="6407650" y="5936696"/>
            <a:ext cx="2095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fr-FR" b="1" dirty="0">
                <a:solidFill>
                  <a:srgbClr val="000000"/>
                </a:solidFill>
                <a:latin typeface="KG HAPPY" panose="02000000000000000000" pitchFamily="2" charset="0"/>
              </a:rPr>
              <a:t>die </a:t>
            </a:r>
            <a:r>
              <a:rPr lang="fr-FR" altLang="fr-FR" b="1" dirty="0" err="1">
                <a:solidFill>
                  <a:srgbClr val="000000"/>
                </a:solidFill>
                <a:latin typeface="KG HAPPY" panose="02000000000000000000" pitchFamily="2" charset="0"/>
              </a:rPr>
              <a:t>Plätzchen</a:t>
            </a:r>
            <a:r>
              <a:rPr lang="fr-FR" altLang="fr-FR" dirty="0">
                <a:solidFill>
                  <a:srgbClr val="000000"/>
                </a:solidFill>
                <a:latin typeface="KG HAPPY" panose="02000000000000000000" pitchFamily="2" charset="0"/>
              </a:rPr>
              <a:t> </a:t>
            </a:r>
            <a:endParaRPr lang="de-DE" dirty="0">
              <a:latin typeface="KG HAPPY" panose="02000000000000000000" pitchFamily="2" charset="0"/>
            </a:endParaRPr>
          </a:p>
        </p:txBody>
      </p:sp>
      <p:pic>
        <p:nvPicPr>
          <p:cNvPr id="11292" name="Picture 28" descr="Weihnachtsmusik Stockfotos, lizenzfreie Weihnachtsmusik Bilder |  Depositphotos">
            <a:extLst>
              <a:ext uri="{FF2B5EF4-FFF2-40B4-BE49-F238E27FC236}">
                <a16:creationId xmlns:a16="http://schemas.microsoft.com/office/drawing/2014/main" id="{4E68099C-5B2E-796F-A553-72A9379FC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824" y="1340470"/>
            <a:ext cx="1377170" cy="1822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D070596-7771-AF8B-4435-AD2AF5F0E1BE}"/>
              </a:ext>
            </a:extLst>
          </p:cNvPr>
          <p:cNvSpPr txBox="1"/>
          <p:nvPr/>
        </p:nvSpPr>
        <p:spPr>
          <a:xfrm>
            <a:off x="2286000" y="324796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buClrTx/>
              <a:buFontTx/>
              <a:buNone/>
            </a:pPr>
            <a:r>
              <a:rPr lang="de-DE" altLang="fr-FR" b="1" dirty="0">
                <a:solidFill>
                  <a:srgbClr val="000000"/>
                </a:solidFill>
                <a:latin typeface="KG HAPPY" panose="02000000000000000000" pitchFamily="2" charset="0"/>
              </a:rPr>
              <a:t>die </a:t>
            </a:r>
            <a:r>
              <a:rPr lang="de-DE" altLang="fr-FR" b="1" dirty="0" err="1">
                <a:solidFill>
                  <a:srgbClr val="000000"/>
                </a:solidFill>
                <a:latin typeface="KG HAPPY" panose="02000000000000000000" pitchFamily="2" charset="0"/>
              </a:rPr>
              <a:t>Weihnachstmusik</a:t>
            </a:r>
            <a:endParaRPr lang="de-DE" altLang="fr-FR" b="1" dirty="0">
              <a:solidFill>
                <a:srgbClr val="000000"/>
              </a:solidFill>
              <a:latin typeface="KG HAPPY" panose="020000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6B738E-D5BA-F46E-CFEC-393FB38E520F}"/>
              </a:ext>
            </a:extLst>
          </p:cNvPr>
          <p:cNvSpPr/>
          <p:nvPr/>
        </p:nvSpPr>
        <p:spPr>
          <a:xfrm>
            <a:off x="2313338" y="366215"/>
            <a:ext cx="45075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kern="10" dirty="0">
                <a:ln w="9360" cap="sq">
                  <a:solidFill>
                    <a:srgbClr val="000000"/>
                  </a:solidFill>
                  <a:miter lim="800000"/>
                  <a:headEnd/>
                  <a:tailEnd/>
                </a:ln>
                <a:latin typeface="KG HAPPY" panose="02000000000000000000" pitchFamily="2" charset="0"/>
              </a:rPr>
              <a:t>VOKABELN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/>
      <p:bldP spid="11271" grpId="0"/>
      <p:bldP spid="11275" grpId="0"/>
      <p:bldP spid="4" grpId="0"/>
      <p:bldP spid="8" grpId="0"/>
    </p:bldLst>
  </p:timing>
</p:sld>
</file>

<file path=ppt/theme/theme1.xml><?xml version="1.0" encoding="utf-8"?>
<a:theme xmlns:a="http://schemas.openxmlformats.org/drawingml/2006/main" name="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fr-F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121</Words>
  <Application>Microsoft Office PowerPoint</Application>
  <PresentationFormat>Affichage à l'écran (4:3)</PresentationFormat>
  <Paragraphs>62</Paragraphs>
  <Slides>19</Slides>
  <Notes>19</Notes>
  <HiddenSlides>0</HiddenSlides>
  <MMClips>11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2" baseType="lpstr">
      <vt:lpstr>Arial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Angelique</dc:creator>
  <cp:lastModifiedBy>Diogo Filipe MACHADO</cp:lastModifiedBy>
  <cp:revision>18</cp:revision>
  <cp:lastPrinted>1601-01-01T00:00:00Z</cp:lastPrinted>
  <dcterms:created xsi:type="dcterms:W3CDTF">2018-12-11T14:54:43Z</dcterms:created>
  <dcterms:modified xsi:type="dcterms:W3CDTF">2024-12-01T19:52:58Z</dcterms:modified>
</cp:coreProperties>
</file>